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99" r:id="rId2"/>
    <p:sldId id="257" r:id="rId3"/>
    <p:sldId id="402" r:id="rId4"/>
    <p:sldId id="403" r:id="rId5"/>
    <p:sldId id="348" r:id="rId6"/>
    <p:sldId id="261" r:id="rId7"/>
    <p:sldId id="262" r:id="rId8"/>
    <p:sldId id="263" r:id="rId9"/>
    <p:sldId id="264" r:id="rId10"/>
    <p:sldId id="372" r:id="rId11"/>
    <p:sldId id="365" r:id="rId12"/>
    <p:sldId id="349" r:id="rId13"/>
    <p:sldId id="267" r:id="rId14"/>
    <p:sldId id="268" r:id="rId15"/>
    <p:sldId id="269" r:id="rId16"/>
    <p:sldId id="351" r:id="rId17"/>
    <p:sldId id="373" r:id="rId18"/>
    <p:sldId id="404" r:id="rId19"/>
    <p:sldId id="400" r:id="rId20"/>
    <p:sldId id="406" r:id="rId21"/>
    <p:sldId id="315" r:id="rId22"/>
    <p:sldId id="316" r:id="rId23"/>
    <p:sldId id="317" r:id="rId24"/>
    <p:sldId id="318" r:id="rId25"/>
    <p:sldId id="345" r:id="rId26"/>
    <p:sldId id="405" r:id="rId27"/>
    <p:sldId id="371" r:id="rId28"/>
    <p:sldId id="407" r:id="rId29"/>
    <p:sldId id="376" r:id="rId30"/>
    <p:sldId id="361" r:id="rId31"/>
    <p:sldId id="362" r:id="rId32"/>
    <p:sldId id="369" r:id="rId33"/>
    <p:sldId id="378" r:id="rId34"/>
    <p:sldId id="408" r:id="rId35"/>
    <p:sldId id="364" r:id="rId36"/>
    <p:sldId id="401" r:id="rId37"/>
    <p:sldId id="338" r:id="rId38"/>
    <p:sldId id="339" r:id="rId39"/>
    <p:sldId id="306" r:id="rId40"/>
    <p:sldId id="398" r:id="rId41"/>
  </p:sldIdLst>
  <p:sldSz cx="9144000" cy="6858000" type="screen4x3"/>
  <p:notesSz cx="6858000" cy="9144000"/>
  <p:defaultTextStyle>
    <a:lvl1pPr defTabSz="457200">
      <a:defRPr sz="1200">
        <a:latin typeface="Helvetica"/>
        <a:ea typeface="Helvetica"/>
        <a:cs typeface="Helvetica"/>
        <a:sym typeface="Helvetica"/>
      </a:defRPr>
    </a:lvl1pPr>
    <a:lvl2pPr indent="228600" defTabSz="457200">
      <a:defRPr sz="1200">
        <a:latin typeface="Helvetica"/>
        <a:ea typeface="Helvetica"/>
        <a:cs typeface="Helvetica"/>
        <a:sym typeface="Helvetica"/>
      </a:defRPr>
    </a:lvl2pPr>
    <a:lvl3pPr indent="457200" defTabSz="457200">
      <a:defRPr sz="1200">
        <a:latin typeface="Helvetica"/>
        <a:ea typeface="Helvetica"/>
        <a:cs typeface="Helvetica"/>
        <a:sym typeface="Helvetica"/>
      </a:defRPr>
    </a:lvl3pPr>
    <a:lvl4pPr indent="685800" defTabSz="457200">
      <a:defRPr sz="1200">
        <a:latin typeface="Helvetica"/>
        <a:ea typeface="Helvetica"/>
        <a:cs typeface="Helvetica"/>
        <a:sym typeface="Helvetica"/>
      </a:defRPr>
    </a:lvl4pPr>
    <a:lvl5pPr indent="914400" defTabSz="457200">
      <a:defRPr sz="1200">
        <a:latin typeface="Helvetica"/>
        <a:ea typeface="Helvetica"/>
        <a:cs typeface="Helvetica"/>
        <a:sym typeface="Helvetica"/>
      </a:defRPr>
    </a:lvl5pPr>
    <a:lvl6pPr indent="1143000" defTabSz="457200">
      <a:defRPr sz="1200">
        <a:latin typeface="Helvetica"/>
        <a:ea typeface="Helvetica"/>
        <a:cs typeface="Helvetica"/>
        <a:sym typeface="Helvetica"/>
      </a:defRPr>
    </a:lvl6pPr>
    <a:lvl7pPr indent="1371600" defTabSz="457200">
      <a:defRPr sz="1200">
        <a:latin typeface="Helvetica"/>
        <a:ea typeface="Helvetica"/>
        <a:cs typeface="Helvetica"/>
        <a:sym typeface="Helvetica"/>
      </a:defRPr>
    </a:lvl7pPr>
    <a:lvl8pPr indent="1600200" defTabSz="457200">
      <a:defRPr sz="1200">
        <a:latin typeface="Helvetica"/>
        <a:ea typeface="Helvetica"/>
        <a:cs typeface="Helvetica"/>
        <a:sym typeface="Helvetica"/>
      </a:defRPr>
    </a:lvl8pPr>
    <a:lvl9pPr indent="1828800" defTabSz="457200">
      <a:defRPr sz="1200">
        <a:latin typeface="Helvetica"/>
        <a:ea typeface="Helvetica"/>
        <a:cs typeface="Helvetica"/>
        <a:sym typeface="Helvetica"/>
      </a:defRPr>
    </a:lvl9pPr>
  </p:defaultTextStyle>
  <p:extLst>
    <p:ext uri="{EFAFB233-063F-42B5-8137-9DF3F51BA10A}">
      <p15:sldGuideLst xmlns:p15="http://schemas.microsoft.com/office/powerpoint/2012/main">
        <p15:guide id="1" orient="horz" pos="2183"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2F92"/>
    <a:srgbClr val="BC005A"/>
    <a:srgbClr val="FF4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ヒラギノ角ゴ ProN W3"/>
          <a:ea typeface="ヒラギノ角ゴ ProN W3"/>
          <a:cs typeface="ヒラギノ角ゴ ProN W3"/>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a:font>
          <a:latin typeface="ヒラギノ角ゴ ProN W6"/>
          <a:ea typeface="ヒラギノ角ゴ ProN W6"/>
          <a:cs typeface="ヒラギノ角ゴ ProN W6"/>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a:font>
          <a:latin typeface="ヒラギノ角ゴ ProN W3"/>
          <a:ea typeface="ヒラギノ角ゴ ProN W3"/>
          <a:cs typeface="ヒラギノ角ゴ ProN W3"/>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a:font>
          <a:latin typeface="ヒラギノ角ゴ ProN W6"/>
          <a:ea typeface="ヒラギノ角ゴ ProN W6"/>
          <a:cs typeface="ヒラギノ角ゴ ProN W6"/>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365C0"/>
          </a:solidFill>
        </a:fill>
      </a:tcStyle>
    </a:firstRow>
  </a:tblStyle>
  <a:tblStyle styleId="{C7B018BB-80A7-4F77-B60F-C8B233D01FF8}" styleName="">
    <a:tblBg/>
    <a:wholeTbl>
      <a:tcTxStyle>
        <a:font>
          <a:latin typeface="ヒラギノ角ゴ ProN W3"/>
          <a:ea typeface="ヒラギノ角ゴ ProN W3"/>
          <a:cs typeface="ヒラギノ角ゴ ProN W3"/>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a:font>
          <a:latin typeface="ヒラギノ角ゴ ProN W6"/>
          <a:ea typeface="ヒラギノ角ゴ ProN W6"/>
          <a:cs typeface="ヒラギノ角ゴ ProN W6"/>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a:font>
          <a:latin typeface="ヒラギノ角ゴ ProN W3"/>
          <a:ea typeface="ヒラギノ角ゴ ProN W3"/>
          <a:cs typeface="ヒラギノ角ゴ ProN W3"/>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a:font>
          <a:latin typeface="ヒラギノ角ゴ ProN W6"/>
          <a:ea typeface="ヒラギノ角ゴ ProN W6"/>
          <a:cs typeface="ヒラギノ角ゴ ProN W6"/>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00882B"/>
          </a:solidFill>
        </a:fill>
      </a:tcStyle>
    </a:firstRow>
  </a:tblStyle>
  <a:tblStyle styleId="{EEE7283C-3CF3-47DC-8721-378D4A62B228}" styleName="">
    <a:tblBg/>
    <a:wholeTbl>
      <a:tcTxStyle>
        <a:font>
          <a:latin typeface="ヒラギノ角ゴ ProN W3"/>
          <a:ea typeface="ヒラギノ角ゴ ProN W3"/>
          <a:cs typeface="ヒラギノ角ゴ ProN W3"/>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a:font>
          <a:latin typeface="ヒラギノ角ゴ ProN W6"/>
          <a:ea typeface="ヒラギノ角ゴ ProN W6"/>
          <a:cs typeface="ヒラギノ角ゴ ProN W6"/>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a:font>
          <a:latin typeface="ヒラギノ角ゴ ProN W6"/>
          <a:ea typeface="ヒラギノ角ゴ ProN W6"/>
          <a:cs typeface="ヒラギノ角ゴ ProN W6"/>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a:font>
          <a:latin typeface="ヒラギノ角ゴ ProN W6"/>
          <a:ea typeface="ヒラギノ角ゴ ProN W6"/>
          <a:cs typeface="ヒラギノ角ゴ ProN W6"/>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a:font>
          <a:latin typeface="ヒラギノ角ゴ ProN W3"/>
          <a:ea typeface="ヒラギノ角ゴ ProN W3"/>
          <a:cs typeface="ヒラギノ角ゴ ProN W3"/>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a:font>
          <a:latin typeface="ヒラギノ角ゴ ProN W6"/>
          <a:ea typeface="ヒラギノ角ゴ ProN W6"/>
          <a:cs typeface="ヒラギノ角ゴ ProN W6"/>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a:font>
          <a:latin typeface="ヒラギノ角ゴ ProN W6"/>
          <a:ea typeface="ヒラギノ角ゴ ProN W6"/>
          <a:cs typeface="ヒラギノ角ゴ ProN W6"/>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a:font>
          <a:latin typeface="ヒラギノ角ゴ ProN W6"/>
          <a:ea typeface="ヒラギノ角ゴ ProN W6"/>
          <a:cs typeface="ヒラギノ角ゴ ProN W6"/>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a:font>
          <a:latin typeface="ヒラギノ角ゴ ProN W3"/>
          <a:ea typeface="ヒラギノ角ゴ ProN W3"/>
          <a:cs typeface="ヒラギノ角ゴ ProN W3"/>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a:font>
          <a:latin typeface="ヒラギノ角ゴ ProN W6"/>
          <a:ea typeface="ヒラギノ角ゴ ProN W6"/>
          <a:cs typeface="ヒラギノ角ゴ ProN W6"/>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a:font>
          <a:latin typeface="ヒラギノ角ゴ ProN W6"/>
          <a:ea typeface="ヒラギノ角ゴ ProN W6"/>
          <a:cs typeface="ヒラギノ角ゴ ProN W6"/>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a:font>
          <a:latin typeface="ヒラギノ角ゴ ProN W6"/>
          <a:ea typeface="ヒラギノ角ゴ ProN W6"/>
          <a:cs typeface="ヒラギノ角ゴ ProN W6"/>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a:font>
          <a:latin typeface="ヒラギノ角ゴ ProN W3"/>
          <a:ea typeface="ヒラギノ角ゴ ProN W3"/>
          <a:cs typeface="ヒラギノ角ゴ ProN W3"/>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a:font>
          <a:latin typeface="ヒラギノ角ゴ ProN W6"/>
          <a:ea typeface="ヒラギノ角ゴ ProN W6"/>
          <a:cs typeface="ヒラギノ角ゴ ProN W6"/>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a:font>
          <a:latin typeface="ヒラギノ角ゴ ProN W6"/>
          <a:ea typeface="ヒラギノ角ゴ ProN W6"/>
          <a:cs typeface="ヒラギノ角ゴ ProN W6"/>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a:font>
          <a:latin typeface="ヒラギノ角ゴ ProN W6"/>
          <a:ea typeface="ヒラギノ角ゴ ProN W6"/>
          <a:cs typeface="ヒラギノ角ゴ ProN W6"/>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Ref idx="minor">
          <a:srgbClr val="007AAA"/>
        </a:fontRef>
        <a:srgbClr val="007AAA"/>
      </a:tcTxStyle>
      <a:tcStyle>
        <a:tcBdr>
          <a:left>
            <a:ln w="12700" cap="flat">
              <a:solidFill>
                <a:srgbClr val="007AAA"/>
              </a:solidFill>
              <a:prstDash val="solid"/>
              <a:miter lim="400000"/>
            </a:ln>
          </a:left>
          <a:right>
            <a:ln w="12700" cap="flat">
              <a:solidFill>
                <a:srgbClr val="007AAA"/>
              </a:solidFill>
              <a:prstDash val="solid"/>
              <a:miter lim="400000"/>
            </a:ln>
          </a:right>
          <a:top>
            <a:ln w="12700" cap="flat">
              <a:solidFill>
                <a:srgbClr val="007AAA"/>
              </a:solidFill>
              <a:prstDash val="solid"/>
              <a:miter lim="400000"/>
            </a:ln>
          </a:top>
          <a:bottom>
            <a:ln w="12700" cap="flat">
              <a:solidFill>
                <a:srgbClr val="007AAA"/>
              </a:solidFill>
              <a:prstDash val="solid"/>
              <a:miter lim="400000"/>
            </a:ln>
          </a:bottom>
          <a:insideH>
            <a:ln w="12700" cap="flat">
              <a:solidFill>
                <a:srgbClr val="007AAA"/>
              </a:solidFill>
              <a:prstDash val="solid"/>
              <a:miter lim="400000"/>
            </a:ln>
          </a:insideH>
          <a:insideV>
            <a:ln w="12700" cap="flat">
              <a:solidFill>
                <a:srgbClr val="007AAA"/>
              </a:solidFill>
              <a:prstDash val="solid"/>
              <a:miter lim="400000"/>
            </a:ln>
          </a:insideV>
        </a:tcBdr>
        <a:fill>
          <a:noFill/>
        </a:fill>
      </a:tcStyle>
    </a:wholeTbl>
    <a:band2H>
      <a:tcTxStyle/>
      <a:tcStyle>
        <a:tcBdr/>
        <a:fill>
          <a:solidFill>
            <a:srgbClr val="C5C7C9">
              <a:alpha val="30000"/>
            </a:srgbClr>
          </a:solidFill>
        </a:fill>
      </a:tcStyle>
    </a:band2H>
    <a:firstCol>
      <a:tcTxStyle b="off" i="off">
        <a:fontRef idx="minor">
          <a:srgbClr val="007AAA"/>
        </a:fontRef>
        <a:srgbClr val="007AAA"/>
      </a:tcTxStyle>
      <a:tcStyle>
        <a:tcBdr>
          <a:left>
            <a:ln w="28575" cap="flat">
              <a:solidFill>
                <a:srgbClr val="007AAA"/>
              </a:solidFill>
              <a:prstDash val="solid"/>
              <a:miter lim="400000"/>
            </a:ln>
          </a:left>
          <a:right>
            <a:ln w="12700" cap="flat">
              <a:solidFill>
                <a:srgbClr val="007AAA"/>
              </a:solidFill>
              <a:prstDash val="solid"/>
              <a:miter lim="400000"/>
            </a:ln>
          </a:right>
          <a:top>
            <a:ln w="12700" cap="flat">
              <a:solidFill>
                <a:srgbClr val="007AAA"/>
              </a:solidFill>
              <a:prstDash val="solid"/>
              <a:miter lim="400000"/>
            </a:ln>
          </a:top>
          <a:bottom>
            <a:ln w="12700" cap="flat">
              <a:solidFill>
                <a:srgbClr val="007AAA"/>
              </a:solidFill>
              <a:prstDash val="solid"/>
              <a:miter lim="400000"/>
            </a:ln>
          </a:bottom>
          <a:insideH>
            <a:ln w="12700" cap="flat">
              <a:solidFill>
                <a:srgbClr val="007AAA"/>
              </a:solidFill>
              <a:prstDash val="solid"/>
              <a:miter lim="400000"/>
            </a:ln>
          </a:insideH>
          <a:insideV>
            <a:ln w="12700" cap="flat">
              <a:solidFill>
                <a:srgbClr val="007AAA"/>
              </a:solidFill>
              <a:prstDash val="solid"/>
              <a:miter lim="400000"/>
            </a:ln>
          </a:insideV>
        </a:tcBdr>
        <a:fill>
          <a:solidFill>
            <a:srgbClr val="000000">
              <a:alpha val="25000"/>
            </a:srgbClr>
          </a:solidFill>
        </a:fill>
      </a:tcStyle>
    </a:firstCol>
    <a:lastRow>
      <a:tcTxStyle b="off" i="off">
        <a:fontRef idx="minor">
          <a:srgbClr val="007AAA"/>
        </a:fontRef>
        <a:srgbClr val="007AAA"/>
      </a:tcTxStyle>
      <a:tcStyle>
        <a:tcBdr>
          <a:left>
            <a:ln w="12700" cap="flat">
              <a:solidFill>
                <a:srgbClr val="007AAA"/>
              </a:solidFill>
              <a:prstDash val="solid"/>
              <a:miter lim="400000"/>
            </a:ln>
          </a:left>
          <a:right>
            <a:ln w="12700" cap="flat">
              <a:solidFill>
                <a:srgbClr val="007AAA"/>
              </a:solidFill>
              <a:prstDash val="solid"/>
              <a:miter lim="400000"/>
            </a:ln>
          </a:right>
          <a:top>
            <a:ln w="12700" cap="flat">
              <a:solidFill>
                <a:srgbClr val="007AAA"/>
              </a:solidFill>
              <a:prstDash val="solid"/>
              <a:miter lim="400000"/>
            </a:ln>
          </a:top>
          <a:bottom>
            <a:ln w="28575" cap="flat">
              <a:solidFill>
                <a:srgbClr val="007AAA"/>
              </a:solidFill>
              <a:prstDash val="solid"/>
              <a:miter lim="400000"/>
            </a:ln>
          </a:bottom>
          <a:insideH>
            <a:ln w="12700" cap="flat">
              <a:solidFill>
                <a:srgbClr val="007AAA"/>
              </a:solidFill>
              <a:prstDash val="solid"/>
              <a:miter lim="400000"/>
            </a:ln>
          </a:insideH>
          <a:insideV>
            <a:ln w="12700" cap="flat">
              <a:solidFill>
                <a:srgbClr val="007AAA"/>
              </a:solidFill>
              <a:prstDash val="solid"/>
              <a:miter lim="400000"/>
            </a:ln>
          </a:insideV>
        </a:tcBdr>
        <a:fill>
          <a:solidFill>
            <a:srgbClr val="000000">
              <a:alpha val="25000"/>
            </a:srgbClr>
          </a:solidFill>
        </a:fill>
      </a:tcStyle>
    </a:lastRow>
    <a:firstRow>
      <a:tcTxStyle b="off" i="off">
        <a:fontRef idx="minor">
          <a:srgbClr val="007AAA"/>
        </a:fontRef>
        <a:srgbClr val="007AAA"/>
      </a:tcTxStyle>
      <a:tcStyle>
        <a:tcBdr>
          <a:left>
            <a:ln w="12700" cap="flat">
              <a:solidFill>
                <a:srgbClr val="007AAA"/>
              </a:solidFill>
              <a:prstDash val="solid"/>
              <a:miter lim="400000"/>
            </a:ln>
          </a:left>
          <a:right>
            <a:ln w="12700" cap="flat">
              <a:solidFill>
                <a:srgbClr val="007AAA"/>
              </a:solidFill>
              <a:prstDash val="solid"/>
              <a:miter lim="400000"/>
            </a:ln>
          </a:right>
          <a:top>
            <a:ln w="28575" cap="flat">
              <a:solidFill>
                <a:srgbClr val="007AAA"/>
              </a:solidFill>
              <a:prstDash val="solid"/>
              <a:miter lim="400000"/>
            </a:ln>
          </a:top>
          <a:bottom>
            <a:ln w="12700" cap="flat">
              <a:solidFill>
                <a:srgbClr val="007AAA"/>
              </a:solidFill>
              <a:prstDash val="solid"/>
              <a:miter lim="400000"/>
            </a:ln>
          </a:bottom>
          <a:insideH>
            <a:ln w="12700" cap="flat">
              <a:solidFill>
                <a:srgbClr val="007AAA"/>
              </a:solidFill>
              <a:prstDash val="solid"/>
              <a:miter lim="400000"/>
            </a:ln>
          </a:insideH>
          <a:insideV>
            <a:ln w="12700" cap="flat">
              <a:solidFill>
                <a:srgbClr val="007AAA"/>
              </a:solidFill>
              <a:prstDash val="solid"/>
              <a:miter lim="400000"/>
            </a:ln>
          </a:insideV>
        </a:tcBdr>
        <a:fill>
          <a:solidFill>
            <a:srgbClr val="000000">
              <a:alpha val="25000"/>
            </a:srgbClr>
          </a:solidFill>
        </a:fill>
      </a:tcStyle>
    </a:firstRow>
  </a:tblStyle>
  <a:tblStyle styleId="{D51ADE6A-740E-44AE-83CC-AE7238B6C88D}"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Row>
  </a:tblStyle>
  <a:tblStyle styleId="{4A9BC294-FFE2-49D5-8D69-9E1BD2C41BD5}"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1EAF4"/>
          </a:solidFill>
        </a:fill>
      </a:tcStyle>
    </a:wholeTbl>
    <a:band2H>
      <a:tcTxStyle/>
      <a:tcStyle>
        <a:tcBdr/>
        <a:fill>
          <a:solidFill>
            <a:srgbClr val="F1F5F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381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6095C9"/>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6095C9"/>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6095C9"/>
          </a:solidFill>
        </a:fill>
      </a:tcStyle>
    </a:firstRow>
  </a:tblStyle>
  <a:tblStyle styleId="{BBFC77FB-9ED0-4EC9-95AA-A1379042E648}"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172" autoAdjust="0"/>
    <p:restoredTop sz="86469"/>
  </p:normalViewPr>
  <p:slideViewPr>
    <p:cSldViewPr snapToGrid="0" snapToObjects="1">
      <p:cViewPr varScale="1">
        <p:scale>
          <a:sx n="104" d="100"/>
          <a:sy n="104" d="100"/>
        </p:scale>
        <p:origin x="2144" y="208"/>
      </p:cViewPr>
      <p:guideLst>
        <p:guide orient="horz" pos="2183"/>
        <p:guide pos="2880"/>
      </p:guideLst>
    </p:cSldViewPr>
  </p:slideViewPr>
  <p:outlineViewPr>
    <p:cViewPr>
      <p:scale>
        <a:sx n="33" d="100"/>
        <a:sy n="33" d="100"/>
      </p:scale>
      <p:origin x="0" y="-1008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oleObject" Target="&#12502;&#12483;&#12463;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a:ln>
              <a:noFill/>
            </a:ln>
            <a:effectLst/>
          </c:spPr>
          <c:invertIfNegative val="0"/>
          <c:val>
            <c:numRef>
              <c:f>Sheet1!$C$2:$C$6</c:f>
              <c:numCache>
                <c:formatCode>General</c:formatCode>
                <c:ptCount val="5"/>
                <c:pt idx="0">
                  <c:v>10.4</c:v>
                </c:pt>
                <c:pt idx="1">
                  <c:v>18.6</c:v>
                </c:pt>
                <c:pt idx="2">
                  <c:v>28.0</c:v>
                </c:pt>
                <c:pt idx="3">
                  <c:v>33.6</c:v>
                </c:pt>
                <c:pt idx="4">
                  <c:v>92.0</c:v>
                </c:pt>
              </c:numCache>
            </c:numRef>
          </c:val>
        </c:ser>
        <c:dLbls>
          <c:showLegendKey val="0"/>
          <c:showVal val="0"/>
          <c:showCatName val="0"/>
          <c:showSerName val="0"/>
          <c:showPercent val="0"/>
          <c:showBubbleSize val="0"/>
        </c:dLbls>
        <c:gapWidth val="182"/>
        <c:axId val="-2081611344"/>
        <c:axId val="2137439760"/>
      </c:barChart>
      <c:catAx>
        <c:axId val="-2081611344"/>
        <c:scaling>
          <c:orientation val="minMax"/>
        </c:scaling>
        <c:delete val="1"/>
        <c:axPos val="l"/>
        <c:numFmt formatCode="General" sourceLinked="1"/>
        <c:majorTickMark val="none"/>
        <c:minorTickMark val="none"/>
        <c:tickLblPos val="nextTo"/>
        <c:crossAx val="2137439760"/>
        <c:crosses val="autoZero"/>
        <c:auto val="1"/>
        <c:lblAlgn val="ctr"/>
        <c:lblOffset val="100"/>
        <c:noMultiLvlLbl val="0"/>
      </c:catAx>
      <c:valAx>
        <c:axId val="213743976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solidFill>
                <a:latin typeface="Hiragino Sans W3" charset="-128"/>
                <a:ea typeface="Hiragino Sans W3" charset="-128"/>
                <a:cs typeface="Hiragino Sans W3" charset="-128"/>
              </a:defRPr>
            </a:pPr>
            <a:endParaRPr lang="ja-JP"/>
          </a:p>
        </c:txPr>
        <c:crossAx val="-20816113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69800448738348"/>
          <c:y val="0.047075113636153"/>
          <c:w val="0.891659229972296"/>
          <c:h val="0.868795521645183"/>
        </c:manualLayout>
      </c:layout>
      <c:barChart>
        <c:barDir val="bar"/>
        <c:grouping val="percentStacked"/>
        <c:varyColors val="0"/>
        <c:ser>
          <c:idx val="0"/>
          <c:order val="0"/>
          <c:spPr>
            <a:solidFill>
              <a:schemeClr val="accent5">
                <a:lumMod val="60000"/>
                <a:lumOff val="40000"/>
              </a:schemeClr>
            </a:solidFill>
            <a:ln>
              <a:solidFill>
                <a:schemeClr val="accent1">
                  <a:lumMod val="40000"/>
                  <a:lumOff val="60000"/>
                </a:schemeClr>
              </a:solidFill>
            </a:ln>
            <a:effectLst/>
          </c:spPr>
          <c:invertIfNegative val="0"/>
          <c:val>
            <c:numRef>
              <c:f>Sheet1!$C$3:$C$5</c:f>
              <c:numCache>
                <c:formatCode>General</c:formatCode>
                <c:ptCount val="3"/>
                <c:pt idx="0">
                  <c:v>17.0</c:v>
                </c:pt>
                <c:pt idx="1">
                  <c:v>365.0</c:v>
                </c:pt>
                <c:pt idx="2">
                  <c:v>323.0</c:v>
                </c:pt>
              </c:numCache>
            </c:numRef>
          </c:val>
        </c:ser>
        <c:ser>
          <c:idx val="1"/>
          <c:order val="1"/>
          <c:spPr>
            <a:solidFill>
              <a:schemeClr val="accent3">
                <a:lumMod val="60000"/>
                <a:lumOff val="40000"/>
              </a:schemeClr>
            </a:solidFill>
            <a:ln>
              <a:solidFill>
                <a:schemeClr val="accent1">
                  <a:lumMod val="40000"/>
                  <a:lumOff val="60000"/>
                </a:schemeClr>
              </a:solidFill>
            </a:ln>
            <a:effectLst/>
          </c:spPr>
          <c:invertIfNegative val="0"/>
          <c:val>
            <c:numRef>
              <c:f>Sheet1!$D$3:$D$5</c:f>
              <c:numCache>
                <c:formatCode>General</c:formatCode>
                <c:ptCount val="3"/>
                <c:pt idx="2">
                  <c:v>116.0</c:v>
                </c:pt>
              </c:numCache>
            </c:numRef>
          </c:val>
        </c:ser>
        <c:ser>
          <c:idx val="2"/>
          <c:order val="2"/>
          <c:spPr>
            <a:solidFill>
              <a:schemeClr val="accent1">
                <a:lumMod val="60000"/>
                <a:lumOff val="40000"/>
              </a:schemeClr>
            </a:solidFill>
            <a:ln>
              <a:solidFill>
                <a:schemeClr val="accent1">
                  <a:lumMod val="40000"/>
                  <a:lumOff val="60000"/>
                </a:schemeClr>
              </a:solidFill>
            </a:ln>
            <a:effectLst/>
          </c:spPr>
          <c:invertIfNegative val="0"/>
          <c:val>
            <c:numRef>
              <c:f>Sheet1!$E$3:$E$5</c:f>
              <c:numCache>
                <c:formatCode>General</c:formatCode>
                <c:ptCount val="3"/>
                <c:pt idx="1">
                  <c:v>21.0</c:v>
                </c:pt>
              </c:numCache>
            </c:numRef>
          </c:val>
        </c:ser>
        <c:ser>
          <c:idx val="3"/>
          <c:order val="3"/>
          <c:spPr>
            <a:solidFill>
              <a:schemeClr val="accent1">
                <a:lumMod val="60000"/>
                <a:lumOff val="40000"/>
              </a:schemeClr>
            </a:solidFill>
            <a:ln>
              <a:solidFill>
                <a:schemeClr val="accent1">
                  <a:lumMod val="40000"/>
                  <a:lumOff val="60000"/>
                </a:schemeClr>
              </a:solidFill>
            </a:ln>
            <a:effectLst/>
          </c:spPr>
          <c:invertIfNegative val="0"/>
          <c:val>
            <c:numRef>
              <c:f>Sheet1!$F$3:$F$5</c:f>
              <c:numCache>
                <c:formatCode>General</c:formatCode>
                <c:ptCount val="3"/>
                <c:pt idx="0">
                  <c:v>422.0</c:v>
                </c:pt>
              </c:numCache>
            </c:numRef>
          </c:val>
        </c:ser>
        <c:ser>
          <c:idx val="4"/>
          <c:order val="4"/>
          <c:spPr>
            <a:solidFill>
              <a:schemeClr val="accent2">
                <a:lumMod val="60000"/>
                <a:lumOff val="40000"/>
              </a:schemeClr>
            </a:solidFill>
            <a:ln>
              <a:solidFill>
                <a:schemeClr val="accent1">
                  <a:lumMod val="40000"/>
                  <a:lumOff val="60000"/>
                </a:schemeClr>
              </a:solidFill>
            </a:ln>
            <a:effectLst/>
          </c:spPr>
          <c:invertIfNegative val="0"/>
          <c:val>
            <c:numRef>
              <c:f>Sheet1!$G$3:$G$5</c:f>
              <c:numCache>
                <c:formatCode>General</c:formatCode>
                <c:ptCount val="3"/>
                <c:pt idx="1">
                  <c:v>56.0</c:v>
                </c:pt>
              </c:numCache>
            </c:numRef>
          </c:val>
        </c:ser>
        <c:ser>
          <c:idx val="5"/>
          <c:order val="5"/>
          <c:spPr>
            <a:solidFill>
              <a:schemeClr val="bg2">
                <a:lumMod val="50000"/>
              </a:schemeClr>
            </a:solidFill>
            <a:ln>
              <a:solidFill>
                <a:schemeClr val="accent1">
                  <a:lumMod val="40000"/>
                  <a:lumOff val="60000"/>
                </a:schemeClr>
              </a:solidFill>
            </a:ln>
            <a:effectLst/>
          </c:spPr>
          <c:invertIfNegative val="0"/>
          <c:val>
            <c:numRef>
              <c:f>Sheet1!$H$3:$H$5</c:f>
              <c:numCache>
                <c:formatCode>General</c:formatCode>
                <c:ptCount val="3"/>
                <c:pt idx="0">
                  <c:v>24.0</c:v>
                </c:pt>
                <c:pt idx="1">
                  <c:v>2.0</c:v>
                </c:pt>
                <c:pt idx="2">
                  <c:v>24.0</c:v>
                </c:pt>
              </c:numCache>
            </c:numRef>
          </c:val>
        </c:ser>
        <c:dLbls>
          <c:showLegendKey val="0"/>
          <c:showVal val="0"/>
          <c:showCatName val="0"/>
          <c:showSerName val="0"/>
          <c:showPercent val="0"/>
          <c:showBubbleSize val="0"/>
        </c:dLbls>
        <c:gapWidth val="150"/>
        <c:overlap val="100"/>
        <c:axId val="-2086968256"/>
        <c:axId val="-2086956400"/>
      </c:barChart>
      <c:catAx>
        <c:axId val="-2086968256"/>
        <c:scaling>
          <c:orientation val="minMax"/>
        </c:scaling>
        <c:delete val="1"/>
        <c:axPos val="l"/>
        <c:majorTickMark val="none"/>
        <c:minorTickMark val="none"/>
        <c:tickLblPos val="nextTo"/>
        <c:crossAx val="-2086956400"/>
        <c:crosses val="autoZero"/>
        <c:auto val="1"/>
        <c:lblAlgn val="ctr"/>
        <c:lblOffset val="100"/>
        <c:noMultiLvlLbl val="0"/>
      </c:catAx>
      <c:valAx>
        <c:axId val="-2086956400"/>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solidFill>
                <a:latin typeface="Hiragino Sans W3" charset="-128"/>
                <a:ea typeface="Hiragino Sans W3" charset="-128"/>
                <a:cs typeface="Hiragino Sans W3" charset="-128"/>
              </a:defRPr>
            </a:pPr>
            <a:endParaRPr lang="ja-JP"/>
          </a:p>
        </c:txPr>
        <c:crossAx val="-20869682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 name="Shape 14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144" name="Shape 14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517469301"/>
      </p:ext>
    </p:extLst>
  </p:cSld>
  <p:clrMap bg1="lt1" tx1="dk1" bg2="lt2" tx2="dk2" accent1="accent1" accent2="accent2" accent3="accent3" accent4="accent4" accent5="accent5" accent6="accent6" hlink="hlink" folHlink="folHlink"/>
  <p:notesStyle>
    <a:lvl1pPr defTabSz="406400">
      <a:defRPr sz="1400">
        <a:latin typeface="Lucida Grande"/>
        <a:ea typeface="Lucida Grande"/>
        <a:cs typeface="Lucida Grande"/>
        <a:sym typeface="Lucida Grande"/>
      </a:defRPr>
    </a:lvl1pPr>
    <a:lvl2pPr indent="228600" defTabSz="406400">
      <a:defRPr sz="1400">
        <a:latin typeface="Lucida Grande"/>
        <a:ea typeface="Lucida Grande"/>
        <a:cs typeface="Lucida Grande"/>
        <a:sym typeface="Lucida Grande"/>
      </a:defRPr>
    </a:lvl2pPr>
    <a:lvl3pPr indent="457200" defTabSz="406400">
      <a:defRPr sz="1400">
        <a:latin typeface="Lucida Grande"/>
        <a:ea typeface="Lucida Grande"/>
        <a:cs typeface="Lucida Grande"/>
        <a:sym typeface="Lucida Grande"/>
      </a:defRPr>
    </a:lvl3pPr>
    <a:lvl4pPr indent="685800" defTabSz="406400">
      <a:defRPr sz="1400">
        <a:latin typeface="Lucida Grande"/>
        <a:ea typeface="Lucida Grande"/>
        <a:cs typeface="Lucida Grande"/>
        <a:sym typeface="Lucida Grande"/>
      </a:defRPr>
    </a:lvl4pPr>
    <a:lvl5pPr indent="914400" defTabSz="406400">
      <a:defRPr sz="1400">
        <a:latin typeface="Lucida Grande"/>
        <a:ea typeface="Lucida Grande"/>
        <a:cs typeface="Lucida Grande"/>
        <a:sym typeface="Lucida Grande"/>
      </a:defRPr>
    </a:lvl5pPr>
    <a:lvl6pPr indent="1143000" defTabSz="406400">
      <a:defRPr sz="1400">
        <a:latin typeface="Lucida Grande"/>
        <a:ea typeface="Lucida Grande"/>
        <a:cs typeface="Lucida Grande"/>
        <a:sym typeface="Lucida Grande"/>
      </a:defRPr>
    </a:lvl6pPr>
    <a:lvl7pPr indent="1371600" defTabSz="406400">
      <a:defRPr sz="1400">
        <a:latin typeface="Lucida Grande"/>
        <a:ea typeface="Lucida Grande"/>
        <a:cs typeface="Lucida Grande"/>
        <a:sym typeface="Lucida Grande"/>
      </a:defRPr>
    </a:lvl7pPr>
    <a:lvl8pPr indent="1600200" defTabSz="406400">
      <a:defRPr sz="1400">
        <a:latin typeface="Lucida Grande"/>
        <a:ea typeface="Lucida Grande"/>
        <a:cs typeface="Lucida Grande"/>
        <a:sym typeface="Lucida Grande"/>
      </a:defRPr>
    </a:lvl8pPr>
    <a:lvl9pPr indent="1828800" defTabSz="406400">
      <a:defRPr sz="14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92188" y="768350"/>
            <a:ext cx="5114925" cy="383698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a:xfrm>
            <a:off x="3850443" y="9430091"/>
            <a:ext cx="2945659" cy="496411"/>
          </a:xfrm>
          <a:prstGeom prst="rect">
            <a:avLst/>
          </a:prstGeom>
        </p:spPr>
        <p:txBody>
          <a:bodyPr/>
          <a:lstStyle/>
          <a:p>
            <a:fld id="{A5D78FC6-CE17-4259-A63C-DDFC12E048FC}" type="slidenum">
              <a:rPr lang="en-US" altLang="ja-JP" smtClean="0">
                <a:solidFill>
                  <a:prstClr val="black"/>
                </a:solidFill>
              </a:rPr>
              <a:pPr/>
              <a:t>5</a:t>
            </a:fld>
            <a:endParaRPr altLang="en-US">
              <a:solidFill>
                <a:prstClr val="black"/>
              </a:solidFill>
              <a:ea typeface="ＭＳ Ｐゴシック"/>
            </a:endParaRPr>
          </a:p>
        </p:txBody>
      </p:sp>
    </p:spTree>
    <p:extLst>
      <p:ext uri="{BB962C8B-B14F-4D97-AF65-F5344CB8AC3E}">
        <p14:creationId xmlns:p14="http://schemas.microsoft.com/office/powerpoint/2010/main" val="2760466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a:xfrm>
            <a:off x="3884613" y="8685213"/>
            <a:ext cx="2971800" cy="457200"/>
          </a:xfrm>
          <a:prstGeom prst="rect">
            <a:avLst/>
          </a:prstGeom>
        </p:spPr>
        <p:txBody>
          <a:bodyPr/>
          <a:lstStyle/>
          <a:p>
            <a:pPr>
              <a:defRPr/>
            </a:pPr>
            <a:fld id="{1E03EA5F-4003-46FA-A250-0A0FB70F64E7}" type="slidenum">
              <a:rPr lang="en-US" altLang="ja-JP" smtClean="0"/>
              <a:pPr>
                <a:defRPr/>
              </a:pPr>
              <a:t>20</a:t>
            </a:fld>
            <a:endParaRPr lang="en-US" altLang="ja-JP"/>
          </a:p>
        </p:txBody>
      </p:sp>
    </p:spTree>
    <p:extLst>
      <p:ext uri="{BB962C8B-B14F-4D97-AF65-F5344CB8AC3E}">
        <p14:creationId xmlns:p14="http://schemas.microsoft.com/office/powerpoint/2010/main" val="7066258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336630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0400" y="803275"/>
            <a:ext cx="5354638" cy="40179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a:xfrm>
            <a:off x="3884613" y="8685213"/>
            <a:ext cx="2971800" cy="457200"/>
          </a:xfrm>
          <a:prstGeom prst="rect">
            <a:avLst/>
          </a:prstGeom>
        </p:spPr>
        <p:txBody>
          <a:bodyPr/>
          <a:lstStyle/>
          <a:p>
            <a:fld id="{A5D78FC6-CE17-4259-A63C-DDFC12E048FC}" type="slidenum">
              <a:rPr lang="en-US" altLang="ja-JP" smtClean="0">
                <a:solidFill>
                  <a:prstClr val="black"/>
                </a:solidFill>
              </a:rPr>
              <a:pPr/>
              <a:t>33</a:t>
            </a:fld>
            <a:endParaRPr altLang="en-US">
              <a:solidFill>
                <a:prstClr val="black"/>
              </a:solidFill>
              <a:ea typeface="ＭＳ Ｐゴシック"/>
            </a:endParaRPr>
          </a:p>
        </p:txBody>
      </p:sp>
    </p:spTree>
    <p:extLst>
      <p:ext uri="{BB962C8B-B14F-4D97-AF65-F5344CB8AC3E}">
        <p14:creationId xmlns:p14="http://schemas.microsoft.com/office/powerpoint/2010/main" val="32398386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alloons">
    <p:spTree>
      <p:nvGrpSpPr>
        <p:cNvPr id="1" name=""/>
        <p:cNvGrpSpPr/>
        <p:nvPr/>
      </p:nvGrpSpPr>
      <p:grpSpPr>
        <a:xfrm>
          <a:off x="0" y="0"/>
          <a:ext cx="0" cy="0"/>
          <a:chOff x="0" y="0"/>
          <a:chExt cx="0" cy="0"/>
        </a:xfrm>
      </p:grpSpPr>
      <p:sp>
        <p:nvSpPr>
          <p:cNvPr id="49" name="Shape 49"/>
          <p:cNvSpPr>
            <a:spLocks noGrp="1"/>
          </p:cNvSpPr>
          <p:nvPr>
            <p:ph type="title"/>
          </p:nvPr>
        </p:nvSpPr>
        <p:spPr>
          <a:prstGeom prst="rect">
            <a:avLst/>
          </a:prstGeom>
        </p:spPr>
        <p:txBody>
          <a:bodyPr/>
          <a:lstStyle/>
          <a:p>
            <a:pPr lvl="0">
              <a:defRPr sz="1800">
                <a:solidFill>
                  <a:srgbClr val="000000"/>
                </a:solidFill>
                <a:uFillTx/>
              </a:defRPr>
            </a:pPr>
            <a:r>
              <a:rPr sz="4400">
                <a:solidFill>
                  <a:srgbClr val="007879"/>
                </a:solidFill>
                <a:uFill>
                  <a:solidFill>
                    <a:srgbClr val="007879"/>
                  </a:solidFill>
                </a:uFill>
              </a:rPr>
              <a:t>タイトルテキスト</a:t>
            </a:r>
          </a:p>
        </p:txBody>
      </p:sp>
      <p:sp>
        <p:nvSpPr>
          <p:cNvPr id="50" name="Shape 50"/>
          <p:cNvSpPr>
            <a:spLocks noGrp="1"/>
          </p:cNvSpPr>
          <p:nvPr>
            <p:ph type="body" idx="1"/>
          </p:nvPr>
        </p:nvSpPr>
        <p:spPr>
          <a:prstGeom prst="rect">
            <a:avLst/>
          </a:prstGeom>
        </p:spPr>
        <p:txBody>
          <a:bodyPr/>
          <a:lstStyle>
            <a:lvl2pPr marL="783590" indent="-285750">
              <a:spcBef>
                <a:spcPts val="600"/>
              </a:spcBef>
              <a:buChar char="–"/>
              <a:defRPr sz="2800"/>
            </a:lvl2pPr>
            <a:lvl3pPr marL="1183639" indent="-228600">
              <a:spcBef>
                <a:spcPts val="500"/>
              </a:spcBef>
              <a:defRPr sz="2400"/>
            </a:lvl3pPr>
            <a:lvl4pPr marL="1640839" indent="-228600">
              <a:spcBef>
                <a:spcPts val="400"/>
              </a:spcBef>
              <a:buChar char="–"/>
              <a:defRPr sz="2000"/>
            </a:lvl4pPr>
            <a:lvl5pPr marL="2098039" indent="-228600">
              <a:spcBef>
                <a:spcPts val="400"/>
              </a:spcBef>
              <a:buChar char="»"/>
              <a:defRPr sz="2000"/>
            </a:lvl5pPr>
          </a:lstStyle>
          <a:p>
            <a:pPr lvl="0">
              <a:defRPr sz="1800">
                <a:solidFill>
                  <a:srgbClr val="000000"/>
                </a:solidFill>
                <a:uFillTx/>
              </a:defRPr>
            </a:pPr>
            <a:r>
              <a:rPr sz="3200">
                <a:solidFill>
                  <a:srgbClr val="007AAA"/>
                </a:solidFill>
                <a:uFill>
                  <a:solidFill>
                    <a:srgbClr val="007AAA"/>
                  </a:solidFill>
                </a:uFill>
              </a:rPr>
              <a:t>本文レベル1</a:t>
            </a:r>
          </a:p>
          <a:p>
            <a:pPr lvl="1">
              <a:defRPr sz="1800">
                <a:solidFill>
                  <a:srgbClr val="000000"/>
                </a:solidFill>
                <a:uFillTx/>
              </a:defRPr>
            </a:pPr>
            <a:r>
              <a:rPr sz="2800">
                <a:solidFill>
                  <a:srgbClr val="007AAA"/>
                </a:solidFill>
                <a:uFill>
                  <a:solidFill>
                    <a:srgbClr val="007AAA"/>
                  </a:solidFill>
                </a:uFill>
              </a:rPr>
              <a:t>本文レベル2</a:t>
            </a:r>
          </a:p>
          <a:p>
            <a:pPr lvl="2">
              <a:defRPr sz="1800">
                <a:solidFill>
                  <a:srgbClr val="000000"/>
                </a:solidFill>
                <a:uFillTx/>
              </a:defRPr>
            </a:pPr>
            <a:r>
              <a:rPr sz="2400">
                <a:solidFill>
                  <a:srgbClr val="007AAA"/>
                </a:solidFill>
                <a:uFill>
                  <a:solidFill>
                    <a:srgbClr val="007AAA"/>
                  </a:solidFill>
                </a:uFill>
              </a:rPr>
              <a:t>本文レベル3</a:t>
            </a:r>
          </a:p>
          <a:p>
            <a:pPr lvl="3">
              <a:defRPr sz="1800">
                <a:solidFill>
                  <a:srgbClr val="000000"/>
                </a:solidFill>
                <a:uFillTx/>
              </a:defRPr>
            </a:pPr>
            <a:r>
              <a:rPr sz="2000">
                <a:solidFill>
                  <a:srgbClr val="007AAA"/>
                </a:solidFill>
                <a:uFill>
                  <a:solidFill>
                    <a:srgbClr val="007AAA"/>
                  </a:solidFill>
                </a:uFill>
              </a:rPr>
              <a:t>本文レベル4</a:t>
            </a:r>
          </a:p>
          <a:p>
            <a:pPr lvl="4">
              <a:defRPr sz="1800">
                <a:solidFill>
                  <a:srgbClr val="000000"/>
                </a:solidFill>
                <a:uFillTx/>
              </a:defRPr>
            </a:pPr>
            <a:r>
              <a:rPr sz="2000">
                <a:solidFill>
                  <a:srgbClr val="007AAA"/>
                </a:solidFill>
                <a:uFill>
                  <a:solidFill>
                    <a:srgbClr val="007AAA"/>
                  </a:solidFill>
                </a:uFill>
              </a:rPr>
              <a:t>本文レベル 5</a:t>
            </a:r>
          </a:p>
        </p:txBody>
      </p:sp>
      <p:sp>
        <p:nvSpPr>
          <p:cNvPr id="51" name="Shape 51"/>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画像（横長）">
    <p:spTree>
      <p:nvGrpSpPr>
        <p:cNvPr id="1" name=""/>
        <p:cNvGrpSpPr/>
        <p:nvPr/>
      </p:nvGrpSpPr>
      <p:grpSpPr>
        <a:xfrm>
          <a:off x="0" y="0"/>
          <a:ext cx="0" cy="0"/>
          <a:chOff x="0" y="0"/>
          <a:chExt cx="0" cy="0"/>
        </a:xfrm>
      </p:grpSpPr>
      <p:sp>
        <p:nvSpPr>
          <p:cNvPr id="115" name="Shape 115"/>
          <p:cNvSpPr>
            <a:spLocks noGrp="1"/>
          </p:cNvSpPr>
          <p:nvPr>
            <p:ph type="title"/>
          </p:nvPr>
        </p:nvSpPr>
        <p:spPr>
          <a:xfrm>
            <a:off x="889000" y="5181600"/>
            <a:ext cx="7366000" cy="1206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画像（横長、反射）">
    <p:spTree>
      <p:nvGrpSpPr>
        <p:cNvPr id="1" name=""/>
        <p:cNvGrpSpPr/>
        <p:nvPr/>
      </p:nvGrpSpPr>
      <p:grpSpPr>
        <a:xfrm>
          <a:off x="0" y="0"/>
          <a:ext cx="0" cy="0"/>
          <a:chOff x="0" y="0"/>
          <a:chExt cx="0" cy="0"/>
        </a:xfrm>
      </p:grpSpPr>
      <p:sp>
        <p:nvSpPr>
          <p:cNvPr id="117" name="Shape 117"/>
          <p:cNvSpPr>
            <a:spLocks noGrp="1"/>
          </p:cNvSpPr>
          <p:nvPr>
            <p:ph type="title"/>
          </p:nvPr>
        </p:nvSpPr>
        <p:spPr>
          <a:xfrm>
            <a:off x="889000" y="5181600"/>
            <a:ext cx="7366000" cy="1206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画像（縦長）">
    <p:spTree>
      <p:nvGrpSpPr>
        <p:cNvPr id="1" name=""/>
        <p:cNvGrpSpPr/>
        <p:nvPr/>
      </p:nvGrpSpPr>
      <p:grpSpPr>
        <a:xfrm>
          <a:off x="0" y="0"/>
          <a:ext cx="0" cy="0"/>
          <a:chOff x="0" y="0"/>
          <a:chExt cx="0" cy="0"/>
        </a:xfrm>
      </p:grpSpPr>
      <p:sp>
        <p:nvSpPr>
          <p:cNvPr id="119" name="Shape 119"/>
          <p:cNvSpPr>
            <a:spLocks noGrp="1"/>
          </p:cNvSpPr>
          <p:nvPr>
            <p:ph type="title"/>
          </p:nvPr>
        </p:nvSpPr>
        <p:spPr>
          <a:xfrm>
            <a:off x="444500" y="990600"/>
            <a:ext cx="4127500" cy="2324100"/>
          </a:xfrm>
          <a:prstGeom prst="rect">
            <a:avLst/>
          </a:prstGeom>
        </p:spPr>
        <p:txBody>
          <a:bodyPr lIns="38100" tIns="38100" rIns="38100" bIns="38100"/>
          <a:lstStyle>
            <a:lvl1pPr marL="0" marR="0" defTabSz="406400">
              <a:lnSpc>
                <a:spcPct val="100000"/>
              </a:lnSpc>
              <a:defRPr sz="4800">
                <a:solidFill>
                  <a:srgbClr val="000000"/>
                </a:solidFill>
                <a:uFillTx/>
                <a:latin typeface="+mj-lt"/>
                <a:ea typeface="+mj-ea"/>
                <a:cs typeface="+mj-cs"/>
                <a:sym typeface="Gill Sans"/>
              </a:defRPr>
            </a:lvl1pPr>
          </a:lstStyle>
          <a:p>
            <a:pPr lvl="0">
              <a:defRPr sz="1800"/>
            </a:pPr>
            <a:r>
              <a:rPr sz="4800"/>
              <a:t>タイトルテキスト</a:t>
            </a:r>
          </a:p>
        </p:txBody>
      </p:sp>
      <p:sp>
        <p:nvSpPr>
          <p:cNvPr id="120" name="Shape 120"/>
          <p:cNvSpPr>
            <a:spLocks noGrp="1"/>
          </p:cNvSpPr>
          <p:nvPr>
            <p:ph type="body" idx="1"/>
          </p:nvPr>
        </p:nvSpPr>
        <p:spPr>
          <a:xfrm>
            <a:off x="444500" y="3378200"/>
            <a:ext cx="4127500" cy="2324100"/>
          </a:xfrm>
          <a:prstGeom prst="rect">
            <a:avLst/>
          </a:prstGeom>
        </p:spPr>
        <p:txBody>
          <a:bodyPr lIns="38100" tIns="38100" rIns="38100" bIns="38100"/>
          <a:lstStyle>
            <a:lvl1pPr marL="0" marR="0" indent="0" algn="ctr" defTabSz="406400">
              <a:spcBef>
                <a:spcPts val="0"/>
              </a:spcBef>
              <a:buSzTx/>
              <a:buNone/>
              <a:defRPr sz="2200">
                <a:solidFill>
                  <a:srgbClr val="000000"/>
                </a:solidFill>
                <a:uFillTx/>
                <a:latin typeface="+mj-lt"/>
                <a:ea typeface="+mj-ea"/>
                <a:cs typeface="+mj-cs"/>
                <a:sym typeface="Gill Sans"/>
              </a:defRPr>
            </a:lvl1pPr>
            <a:lvl2pPr marL="0" marR="0" indent="0" algn="ctr" defTabSz="406400">
              <a:spcBef>
                <a:spcPts val="0"/>
              </a:spcBef>
              <a:buSzTx/>
              <a:buNone/>
              <a:defRPr sz="2200">
                <a:solidFill>
                  <a:srgbClr val="000000"/>
                </a:solidFill>
                <a:uFillTx/>
                <a:latin typeface="+mj-lt"/>
                <a:ea typeface="+mj-ea"/>
                <a:cs typeface="+mj-cs"/>
                <a:sym typeface="Gill Sans"/>
              </a:defRPr>
            </a:lvl2pPr>
            <a:lvl3pPr marL="0" marR="0" indent="0" algn="ctr" defTabSz="406400">
              <a:spcBef>
                <a:spcPts val="0"/>
              </a:spcBef>
              <a:buSzTx/>
              <a:buNone/>
              <a:defRPr sz="2200">
                <a:solidFill>
                  <a:srgbClr val="000000"/>
                </a:solidFill>
                <a:uFillTx/>
                <a:latin typeface="+mj-lt"/>
                <a:ea typeface="+mj-ea"/>
                <a:cs typeface="+mj-cs"/>
                <a:sym typeface="Gill Sans"/>
              </a:defRPr>
            </a:lvl3pPr>
            <a:lvl4pPr marL="0" marR="0" indent="0" algn="ctr" defTabSz="406400">
              <a:spcBef>
                <a:spcPts val="0"/>
              </a:spcBef>
              <a:buSzTx/>
              <a:buNone/>
              <a:defRPr sz="2200">
                <a:solidFill>
                  <a:srgbClr val="000000"/>
                </a:solidFill>
                <a:uFillTx/>
                <a:latin typeface="+mj-lt"/>
                <a:ea typeface="+mj-ea"/>
                <a:cs typeface="+mj-cs"/>
                <a:sym typeface="Gill Sans"/>
              </a:defRPr>
            </a:lvl4pPr>
            <a:lvl5pPr marL="0" marR="0" indent="0" algn="ctr" defTabSz="406400">
              <a:spcBef>
                <a:spcPts val="0"/>
              </a:spcBef>
              <a:buSzTx/>
              <a:buNone/>
              <a:defRPr sz="2200">
                <a:solidFill>
                  <a:srgbClr val="000000"/>
                </a:solidFill>
                <a:uFillTx/>
                <a:latin typeface="+mj-lt"/>
                <a:ea typeface="+mj-ea"/>
                <a:cs typeface="+mj-cs"/>
                <a:sym typeface="Gill Sans"/>
              </a:defRPr>
            </a:lvl5pPr>
          </a:lstStyle>
          <a:p>
            <a:pPr lvl="0">
              <a:defRPr sz="1800"/>
            </a:pPr>
            <a:r>
              <a:rPr sz="2200"/>
              <a:t>本文レベル1</a:t>
            </a:r>
          </a:p>
          <a:p>
            <a:pPr lvl="1">
              <a:defRPr sz="1800"/>
            </a:pPr>
            <a:r>
              <a:rPr sz="2200"/>
              <a:t>本文レベル2</a:t>
            </a:r>
          </a:p>
          <a:p>
            <a:pPr lvl="2">
              <a:defRPr sz="1800"/>
            </a:pPr>
            <a:r>
              <a:rPr sz="2200"/>
              <a:t>本文レベル3</a:t>
            </a:r>
          </a:p>
          <a:p>
            <a:pPr lvl="3">
              <a:defRPr sz="1800"/>
            </a:pPr>
            <a:r>
              <a:rPr sz="2200"/>
              <a:t>本文レベル4</a:t>
            </a:r>
          </a:p>
          <a:p>
            <a:pPr lvl="4">
              <a:defRPr sz="1800"/>
            </a:pPr>
            <a:r>
              <a:rPr sz="2200"/>
              <a:t>本文レベル 5</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画像（縦長、反射）">
    <p:spTree>
      <p:nvGrpSpPr>
        <p:cNvPr id="1" name=""/>
        <p:cNvGrpSpPr/>
        <p:nvPr/>
      </p:nvGrpSpPr>
      <p:grpSpPr>
        <a:xfrm>
          <a:off x="0" y="0"/>
          <a:ext cx="0" cy="0"/>
          <a:chOff x="0" y="0"/>
          <a:chExt cx="0" cy="0"/>
        </a:xfrm>
      </p:grpSpPr>
      <p:sp>
        <p:nvSpPr>
          <p:cNvPr id="122" name="Shape 122"/>
          <p:cNvSpPr>
            <a:spLocks noGrp="1"/>
          </p:cNvSpPr>
          <p:nvPr>
            <p:ph type="title"/>
          </p:nvPr>
        </p:nvSpPr>
        <p:spPr>
          <a:xfrm>
            <a:off x="444500" y="990600"/>
            <a:ext cx="4127500" cy="2324100"/>
          </a:xfrm>
          <a:prstGeom prst="rect">
            <a:avLst/>
          </a:prstGeom>
        </p:spPr>
        <p:txBody>
          <a:bodyPr lIns="38100" tIns="38100" rIns="38100" bIns="38100"/>
          <a:lstStyle>
            <a:lvl1pPr marL="0" marR="0" defTabSz="406400">
              <a:lnSpc>
                <a:spcPct val="100000"/>
              </a:lnSpc>
              <a:defRPr sz="4800">
                <a:solidFill>
                  <a:srgbClr val="000000"/>
                </a:solidFill>
                <a:uFillTx/>
                <a:latin typeface="+mj-lt"/>
                <a:ea typeface="+mj-ea"/>
                <a:cs typeface="+mj-cs"/>
                <a:sym typeface="Gill Sans"/>
              </a:defRPr>
            </a:lvl1pPr>
          </a:lstStyle>
          <a:p>
            <a:pPr lvl="0">
              <a:defRPr sz="1800"/>
            </a:pPr>
            <a:r>
              <a:rPr sz="4800"/>
              <a:t>タイトルテキスト</a:t>
            </a:r>
          </a:p>
        </p:txBody>
      </p:sp>
      <p:sp>
        <p:nvSpPr>
          <p:cNvPr id="123" name="Shape 123"/>
          <p:cNvSpPr>
            <a:spLocks noGrp="1"/>
          </p:cNvSpPr>
          <p:nvPr>
            <p:ph type="body" idx="1"/>
          </p:nvPr>
        </p:nvSpPr>
        <p:spPr>
          <a:xfrm>
            <a:off x="444500" y="3378200"/>
            <a:ext cx="4127500" cy="2324100"/>
          </a:xfrm>
          <a:prstGeom prst="rect">
            <a:avLst/>
          </a:prstGeom>
        </p:spPr>
        <p:txBody>
          <a:bodyPr lIns="38100" tIns="38100" rIns="38100" bIns="38100"/>
          <a:lstStyle>
            <a:lvl1pPr marL="0" marR="0" indent="0" algn="ctr" defTabSz="406400">
              <a:spcBef>
                <a:spcPts val="0"/>
              </a:spcBef>
              <a:buSzTx/>
              <a:buNone/>
              <a:defRPr sz="2200">
                <a:solidFill>
                  <a:srgbClr val="000000"/>
                </a:solidFill>
                <a:uFillTx/>
                <a:latin typeface="+mj-lt"/>
                <a:ea typeface="+mj-ea"/>
                <a:cs typeface="+mj-cs"/>
                <a:sym typeface="Gill Sans"/>
              </a:defRPr>
            </a:lvl1pPr>
            <a:lvl2pPr marL="0" marR="0" indent="0" algn="ctr" defTabSz="406400">
              <a:spcBef>
                <a:spcPts val="0"/>
              </a:spcBef>
              <a:buSzTx/>
              <a:buNone/>
              <a:defRPr sz="2200">
                <a:solidFill>
                  <a:srgbClr val="000000"/>
                </a:solidFill>
                <a:uFillTx/>
                <a:latin typeface="+mj-lt"/>
                <a:ea typeface="+mj-ea"/>
                <a:cs typeface="+mj-cs"/>
                <a:sym typeface="Gill Sans"/>
              </a:defRPr>
            </a:lvl2pPr>
            <a:lvl3pPr marL="0" marR="0" indent="0" algn="ctr" defTabSz="406400">
              <a:spcBef>
                <a:spcPts val="0"/>
              </a:spcBef>
              <a:buSzTx/>
              <a:buNone/>
              <a:defRPr sz="2200">
                <a:solidFill>
                  <a:srgbClr val="000000"/>
                </a:solidFill>
                <a:uFillTx/>
                <a:latin typeface="+mj-lt"/>
                <a:ea typeface="+mj-ea"/>
                <a:cs typeface="+mj-cs"/>
                <a:sym typeface="Gill Sans"/>
              </a:defRPr>
            </a:lvl3pPr>
            <a:lvl4pPr marL="0" marR="0" indent="0" algn="ctr" defTabSz="406400">
              <a:spcBef>
                <a:spcPts val="0"/>
              </a:spcBef>
              <a:buSzTx/>
              <a:buNone/>
              <a:defRPr sz="2200">
                <a:solidFill>
                  <a:srgbClr val="000000"/>
                </a:solidFill>
                <a:uFillTx/>
                <a:latin typeface="+mj-lt"/>
                <a:ea typeface="+mj-ea"/>
                <a:cs typeface="+mj-cs"/>
                <a:sym typeface="Gill Sans"/>
              </a:defRPr>
            </a:lvl4pPr>
            <a:lvl5pPr marL="0" marR="0" indent="0" algn="ctr" defTabSz="406400">
              <a:spcBef>
                <a:spcPts val="0"/>
              </a:spcBef>
              <a:buSzTx/>
              <a:buNone/>
              <a:defRPr sz="2200">
                <a:solidFill>
                  <a:srgbClr val="000000"/>
                </a:solidFill>
                <a:uFillTx/>
                <a:latin typeface="+mj-lt"/>
                <a:ea typeface="+mj-ea"/>
                <a:cs typeface="+mj-cs"/>
                <a:sym typeface="Gill Sans"/>
              </a:defRPr>
            </a:lvl5pPr>
          </a:lstStyle>
          <a:p>
            <a:pPr lvl="0">
              <a:defRPr sz="1800"/>
            </a:pPr>
            <a:r>
              <a:rPr sz="2200"/>
              <a:t>本文レベル1</a:t>
            </a:r>
          </a:p>
          <a:p>
            <a:pPr lvl="1">
              <a:defRPr sz="1800"/>
            </a:pPr>
            <a:r>
              <a:rPr sz="2200"/>
              <a:t>本文レベル2</a:t>
            </a:r>
          </a:p>
          <a:p>
            <a:pPr lvl="2">
              <a:defRPr sz="1800"/>
            </a:pPr>
            <a:r>
              <a:rPr sz="2200"/>
              <a:t>本文レベル3</a:t>
            </a:r>
          </a:p>
          <a:p>
            <a:pPr lvl="3">
              <a:defRPr sz="1800"/>
            </a:pPr>
            <a:r>
              <a:rPr sz="2200"/>
              <a:t>本文レベル4</a:t>
            </a:r>
          </a:p>
          <a:p>
            <a:pPr lvl="4">
              <a:defRPr sz="1800"/>
            </a:pPr>
            <a:r>
              <a:rPr sz="2200"/>
              <a:t>本文レベル 5</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タイトル、箇条書き、画像">
    <p:spTree>
      <p:nvGrpSpPr>
        <p:cNvPr id="1" name=""/>
        <p:cNvGrpSpPr/>
        <p:nvPr/>
      </p:nvGrpSpPr>
      <p:grpSpPr>
        <a:xfrm>
          <a:off x="0" y="0"/>
          <a:ext cx="0" cy="0"/>
          <a:chOff x="0" y="0"/>
          <a:chExt cx="0" cy="0"/>
        </a:xfrm>
      </p:grpSpPr>
      <p:sp>
        <p:nvSpPr>
          <p:cNvPr id="125" name="Shape 125"/>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26" name="Shape 126"/>
          <p:cNvSpPr>
            <a:spLocks noGrp="1"/>
          </p:cNvSpPr>
          <p:nvPr>
            <p:ph type="body" idx="1"/>
          </p:nvPr>
        </p:nvSpPr>
        <p:spPr>
          <a:xfrm>
            <a:off x="889000" y="1943100"/>
            <a:ext cx="3543300" cy="4025900"/>
          </a:xfrm>
          <a:prstGeom prst="rect">
            <a:avLst/>
          </a:prstGeom>
        </p:spPr>
        <p:txBody>
          <a:bodyPr lIns="38100" tIns="38100" rIns="38100" bIns="38100" anchor="ctr"/>
          <a:lstStyle>
            <a:lvl1pPr marL="640422" marR="0" indent="-386422" defTabSz="406400">
              <a:spcBef>
                <a:spcPts val="2700"/>
              </a:spcBef>
              <a:buSzPct val="171000"/>
              <a:defRPr sz="2000">
                <a:solidFill>
                  <a:srgbClr val="000000"/>
                </a:solidFill>
                <a:uFillTx/>
                <a:latin typeface="+mj-lt"/>
                <a:ea typeface="+mj-ea"/>
                <a:cs typeface="+mj-cs"/>
                <a:sym typeface="Gill Sans"/>
              </a:defRPr>
            </a:lvl1pPr>
            <a:lvl2pPr marL="983322" marR="0" indent="-386422" defTabSz="406400">
              <a:spcBef>
                <a:spcPts val="2700"/>
              </a:spcBef>
              <a:buSzPct val="171000"/>
              <a:defRPr sz="2000">
                <a:solidFill>
                  <a:srgbClr val="000000"/>
                </a:solidFill>
                <a:uFillTx/>
                <a:latin typeface="+mj-lt"/>
                <a:ea typeface="+mj-ea"/>
                <a:cs typeface="+mj-cs"/>
                <a:sym typeface="Gill Sans"/>
              </a:defRPr>
            </a:lvl2pPr>
            <a:lvl3pPr marL="1326222" marR="0" indent="-386422" defTabSz="406400">
              <a:spcBef>
                <a:spcPts val="2700"/>
              </a:spcBef>
              <a:buSzPct val="171000"/>
              <a:defRPr sz="2000">
                <a:solidFill>
                  <a:srgbClr val="000000"/>
                </a:solidFill>
                <a:uFillTx/>
                <a:latin typeface="+mj-lt"/>
                <a:ea typeface="+mj-ea"/>
                <a:cs typeface="+mj-cs"/>
                <a:sym typeface="Gill Sans"/>
              </a:defRPr>
            </a:lvl3pPr>
            <a:lvl4pPr marL="1681822" marR="0" indent="-386422" defTabSz="406400">
              <a:spcBef>
                <a:spcPts val="2700"/>
              </a:spcBef>
              <a:buSzPct val="171000"/>
              <a:defRPr sz="2000">
                <a:solidFill>
                  <a:srgbClr val="000000"/>
                </a:solidFill>
                <a:uFillTx/>
                <a:latin typeface="+mj-lt"/>
                <a:ea typeface="+mj-ea"/>
                <a:cs typeface="+mj-cs"/>
                <a:sym typeface="Gill Sans"/>
              </a:defRPr>
            </a:lvl4pPr>
            <a:lvl5pPr marL="2024722" marR="0" indent="-386422" defTabSz="406400">
              <a:spcBef>
                <a:spcPts val="2700"/>
              </a:spcBef>
              <a:buSzPct val="171000"/>
              <a:defRPr sz="2000">
                <a:solidFill>
                  <a:srgbClr val="000000"/>
                </a:solidFill>
                <a:uFillTx/>
                <a:latin typeface="+mj-lt"/>
                <a:ea typeface="+mj-ea"/>
                <a:cs typeface="+mj-cs"/>
                <a:sym typeface="Gill Sans"/>
              </a:defRPr>
            </a:lvl5pPr>
          </a:lstStyle>
          <a:p>
            <a:pPr lvl="0">
              <a:defRPr sz="1800"/>
            </a:pPr>
            <a:r>
              <a:rPr sz="2000"/>
              <a:t>本文レベル1</a:t>
            </a:r>
          </a:p>
          <a:p>
            <a:pPr lvl="1">
              <a:defRPr sz="1800"/>
            </a:pPr>
            <a:r>
              <a:rPr sz="2000"/>
              <a:t>本文レベル2</a:t>
            </a:r>
          </a:p>
          <a:p>
            <a:pPr lvl="2">
              <a:defRPr sz="1800"/>
            </a:pPr>
            <a:r>
              <a:rPr sz="2000"/>
              <a:t>本文レベル3</a:t>
            </a:r>
          </a:p>
          <a:p>
            <a:pPr lvl="3">
              <a:defRPr sz="1800"/>
            </a:pPr>
            <a:r>
              <a:rPr sz="2000"/>
              <a:t>本文レベル4</a:t>
            </a:r>
          </a:p>
          <a:p>
            <a:pPr lvl="4">
              <a:defRPr sz="1800"/>
            </a:pPr>
            <a:r>
              <a:rPr sz="2000"/>
              <a:t>本文レベル 5</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タイトル &amp; 箇条書き（左）">
    <p:spTree>
      <p:nvGrpSpPr>
        <p:cNvPr id="1" name=""/>
        <p:cNvGrpSpPr/>
        <p:nvPr/>
      </p:nvGrpSpPr>
      <p:grpSpPr>
        <a:xfrm>
          <a:off x="0" y="0"/>
          <a:ext cx="0" cy="0"/>
          <a:chOff x="0" y="0"/>
          <a:chExt cx="0" cy="0"/>
        </a:xfrm>
      </p:grpSpPr>
      <p:sp>
        <p:nvSpPr>
          <p:cNvPr id="128" name="Shape 128"/>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29" name="Shape 129"/>
          <p:cNvSpPr>
            <a:spLocks noGrp="1"/>
          </p:cNvSpPr>
          <p:nvPr>
            <p:ph type="body" idx="1"/>
          </p:nvPr>
        </p:nvSpPr>
        <p:spPr>
          <a:xfrm>
            <a:off x="889000" y="1943100"/>
            <a:ext cx="3543300" cy="4025900"/>
          </a:xfrm>
          <a:prstGeom prst="rect">
            <a:avLst/>
          </a:prstGeom>
        </p:spPr>
        <p:txBody>
          <a:bodyPr lIns="38100" tIns="38100" rIns="38100" bIns="38100" anchor="ctr"/>
          <a:lstStyle>
            <a:lvl1pPr marL="640422" marR="0" indent="-386422" defTabSz="406400">
              <a:spcBef>
                <a:spcPts val="2700"/>
              </a:spcBef>
              <a:buSzPct val="171000"/>
              <a:defRPr sz="2000">
                <a:solidFill>
                  <a:srgbClr val="000000"/>
                </a:solidFill>
                <a:uFillTx/>
                <a:latin typeface="+mj-lt"/>
                <a:ea typeface="+mj-ea"/>
                <a:cs typeface="+mj-cs"/>
                <a:sym typeface="Gill Sans"/>
              </a:defRPr>
            </a:lvl1pPr>
            <a:lvl2pPr marL="983322" marR="0" indent="-386422" defTabSz="406400">
              <a:spcBef>
                <a:spcPts val="2700"/>
              </a:spcBef>
              <a:buSzPct val="171000"/>
              <a:defRPr sz="2000">
                <a:solidFill>
                  <a:srgbClr val="000000"/>
                </a:solidFill>
                <a:uFillTx/>
                <a:latin typeface="+mj-lt"/>
                <a:ea typeface="+mj-ea"/>
                <a:cs typeface="+mj-cs"/>
                <a:sym typeface="Gill Sans"/>
              </a:defRPr>
            </a:lvl2pPr>
            <a:lvl3pPr marL="1326222" marR="0" indent="-386422" defTabSz="406400">
              <a:spcBef>
                <a:spcPts val="2700"/>
              </a:spcBef>
              <a:buSzPct val="171000"/>
              <a:defRPr sz="2000">
                <a:solidFill>
                  <a:srgbClr val="000000"/>
                </a:solidFill>
                <a:uFillTx/>
                <a:latin typeface="+mj-lt"/>
                <a:ea typeface="+mj-ea"/>
                <a:cs typeface="+mj-cs"/>
                <a:sym typeface="Gill Sans"/>
              </a:defRPr>
            </a:lvl3pPr>
            <a:lvl4pPr marL="1681822" marR="0" indent="-386422" defTabSz="406400">
              <a:spcBef>
                <a:spcPts val="2700"/>
              </a:spcBef>
              <a:buSzPct val="171000"/>
              <a:defRPr sz="2000">
                <a:solidFill>
                  <a:srgbClr val="000000"/>
                </a:solidFill>
                <a:uFillTx/>
                <a:latin typeface="+mj-lt"/>
                <a:ea typeface="+mj-ea"/>
                <a:cs typeface="+mj-cs"/>
                <a:sym typeface="Gill Sans"/>
              </a:defRPr>
            </a:lvl4pPr>
            <a:lvl5pPr marL="2024722" marR="0" indent="-386422" defTabSz="406400">
              <a:spcBef>
                <a:spcPts val="2700"/>
              </a:spcBef>
              <a:buSzPct val="171000"/>
              <a:defRPr sz="2000">
                <a:solidFill>
                  <a:srgbClr val="000000"/>
                </a:solidFill>
                <a:uFillTx/>
                <a:latin typeface="+mj-lt"/>
                <a:ea typeface="+mj-ea"/>
                <a:cs typeface="+mj-cs"/>
                <a:sym typeface="Gill Sans"/>
              </a:defRPr>
            </a:lvl5pPr>
          </a:lstStyle>
          <a:p>
            <a:pPr lvl="0">
              <a:defRPr sz="1800"/>
            </a:pPr>
            <a:r>
              <a:rPr sz="2000"/>
              <a:t>本文レベル1</a:t>
            </a:r>
          </a:p>
          <a:p>
            <a:pPr lvl="1">
              <a:defRPr sz="1800"/>
            </a:pPr>
            <a:r>
              <a:rPr sz="2000"/>
              <a:t>本文レベル2</a:t>
            </a:r>
          </a:p>
          <a:p>
            <a:pPr lvl="2">
              <a:defRPr sz="1800"/>
            </a:pPr>
            <a:r>
              <a:rPr sz="2000"/>
              <a:t>本文レベル3</a:t>
            </a:r>
          </a:p>
          <a:p>
            <a:pPr lvl="3">
              <a:defRPr sz="1800"/>
            </a:pPr>
            <a:r>
              <a:rPr sz="2000"/>
              <a:t>本文レベル4</a:t>
            </a:r>
          </a:p>
          <a:p>
            <a:pPr lvl="4">
              <a:defRPr sz="1800"/>
            </a:pPr>
            <a:r>
              <a:rPr sz="2000"/>
              <a:t>本文レベル 5</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タイトル &amp; 箇条書き（右）">
    <p:spTree>
      <p:nvGrpSpPr>
        <p:cNvPr id="1" name=""/>
        <p:cNvGrpSpPr/>
        <p:nvPr/>
      </p:nvGrpSpPr>
      <p:grpSpPr>
        <a:xfrm>
          <a:off x="0" y="0"/>
          <a:ext cx="0" cy="0"/>
          <a:chOff x="0" y="0"/>
          <a:chExt cx="0" cy="0"/>
        </a:xfrm>
      </p:grpSpPr>
      <p:sp>
        <p:nvSpPr>
          <p:cNvPr id="131" name="Shape 131"/>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32" name="Shape 132"/>
          <p:cNvSpPr>
            <a:spLocks noGrp="1"/>
          </p:cNvSpPr>
          <p:nvPr>
            <p:ph type="body" idx="1"/>
          </p:nvPr>
        </p:nvSpPr>
        <p:spPr>
          <a:xfrm>
            <a:off x="5461000" y="1943100"/>
            <a:ext cx="2794000" cy="4025900"/>
          </a:xfrm>
          <a:prstGeom prst="rect">
            <a:avLst/>
          </a:prstGeom>
        </p:spPr>
        <p:txBody>
          <a:bodyPr lIns="38100" tIns="38100" rIns="38100" bIns="38100" anchor="ctr"/>
          <a:lstStyle>
            <a:lvl1pPr marL="640422" marR="0" indent="-386422" defTabSz="406400">
              <a:spcBef>
                <a:spcPts val="2700"/>
              </a:spcBef>
              <a:buSzPct val="171000"/>
              <a:defRPr sz="2000">
                <a:solidFill>
                  <a:srgbClr val="000000"/>
                </a:solidFill>
                <a:uFillTx/>
                <a:latin typeface="+mj-lt"/>
                <a:ea typeface="+mj-ea"/>
                <a:cs typeface="+mj-cs"/>
                <a:sym typeface="Gill Sans"/>
              </a:defRPr>
            </a:lvl1pPr>
            <a:lvl2pPr marL="983322" marR="0" indent="-386422" defTabSz="406400">
              <a:spcBef>
                <a:spcPts val="2700"/>
              </a:spcBef>
              <a:buSzPct val="171000"/>
              <a:defRPr sz="2000">
                <a:solidFill>
                  <a:srgbClr val="000000"/>
                </a:solidFill>
                <a:uFillTx/>
                <a:latin typeface="+mj-lt"/>
                <a:ea typeface="+mj-ea"/>
                <a:cs typeface="+mj-cs"/>
                <a:sym typeface="Gill Sans"/>
              </a:defRPr>
            </a:lvl2pPr>
            <a:lvl3pPr marL="1326222" marR="0" indent="-386422" defTabSz="406400">
              <a:spcBef>
                <a:spcPts val="2700"/>
              </a:spcBef>
              <a:buSzPct val="171000"/>
              <a:defRPr sz="2000">
                <a:solidFill>
                  <a:srgbClr val="000000"/>
                </a:solidFill>
                <a:uFillTx/>
                <a:latin typeface="+mj-lt"/>
                <a:ea typeface="+mj-ea"/>
                <a:cs typeface="+mj-cs"/>
                <a:sym typeface="Gill Sans"/>
              </a:defRPr>
            </a:lvl3pPr>
            <a:lvl4pPr marL="1681822" marR="0" indent="-386422" defTabSz="406400">
              <a:spcBef>
                <a:spcPts val="2700"/>
              </a:spcBef>
              <a:buSzPct val="171000"/>
              <a:defRPr sz="2000">
                <a:solidFill>
                  <a:srgbClr val="000000"/>
                </a:solidFill>
                <a:uFillTx/>
                <a:latin typeface="+mj-lt"/>
                <a:ea typeface="+mj-ea"/>
                <a:cs typeface="+mj-cs"/>
                <a:sym typeface="Gill Sans"/>
              </a:defRPr>
            </a:lvl4pPr>
            <a:lvl5pPr marL="2024722" marR="0" indent="-386422" defTabSz="406400">
              <a:spcBef>
                <a:spcPts val="2700"/>
              </a:spcBef>
              <a:buSzPct val="171000"/>
              <a:defRPr sz="2000">
                <a:solidFill>
                  <a:srgbClr val="000000"/>
                </a:solidFill>
                <a:uFillTx/>
                <a:latin typeface="+mj-lt"/>
                <a:ea typeface="+mj-ea"/>
                <a:cs typeface="+mj-cs"/>
                <a:sym typeface="Gill Sans"/>
              </a:defRPr>
            </a:lvl5pPr>
          </a:lstStyle>
          <a:p>
            <a:pPr lvl="0">
              <a:defRPr sz="1800"/>
            </a:pPr>
            <a:r>
              <a:rPr sz="2000"/>
              <a:t>本文レベル1</a:t>
            </a:r>
          </a:p>
          <a:p>
            <a:pPr lvl="1">
              <a:defRPr sz="1800"/>
            </a:pPr>
            <a:r>
              <a:rPr sz="2000"/>
              <a:t>本文レベル2</a:t>
            </a:r>
          </a:p>
          <a:p>
            <a:pPr lvl="2">
              <a:defRPr sz="1800"/>
            </a:pPr>
            <a:r>
              <a:rPr sz="2000"/>
              <a:t>本文レベル3</a:t>
            </a:r>
          </a:p>
          <a:p>
            <a:pPr lvl="3">
              <a:defRPr sz="1800"/>
            </a:pPr>
            <a:r>
              <a:rPr sz="2000"/>
              <a:t>本文レベル4</a:t>
            </a:r>
          </a:p>
          <a:p>
            <a:pPr lvl="4">
              <a:defRPr sz="1800"/>
            </a:pPr>
            <a:r>
              <a:rPr sz="2000"/>
              <a:t>本文レベル 5</a:t>
            </a: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Default - タイトル スライド">
    <p:spTree>
      <p:nvGrpSpPr>
        <p:cNvPr id="1" name=""/>
        <p:cNvGrpSpPr/>
        <p:nvPr/>
      </p:nvGrpSpPr>
      <p:grpSpPr>
        <a:xfrm>
          <a:off x="0" y="0"/>
          <a:ext cx="0" cy="0"/>
          <a:chOff x="0" y="0"/>
          <a:chExt cx="0" cy="0"/>
        </a:xfrm>
      </p:grpSpPr>
      <p:sp>
        <p:nvSpPr>
          <p:cNvPr id="134" name="Shape 134"/>
          <p:cNvSpPr>
            <a:spLocks noGrp="1"/>
          </p:cNvSpPr>
          <p:nvPr>
            <p:ph type="title"/>
          </p:nvPr>
        </p:nvSpPr>
        <p:spPr>
          <a:xfrm>
            <a:off x="685800" y="2130425"/>
            <a:ext cx="7772400" cy="1470025"/>
          </a:xfrm>
          <a:prstGeom prst="rect">
            <a:avLst/>
          </a:prstGeom>
          <a:ln>
            <a:round/>
          </a:ln>
        </p:spPr>
        <p:txBody>
          <a:bodyPr lIns="38100" tIns="38100" rIns="38100" bIns="38100" anchor="ctr"/>
          <a:lstStyle>
            <a:lvl1pPr marL="0" marR="0">
              <a:lnSpc>
                <a:spcPct val="100000"/>
              </a:lnSpc>
              <a:defRPr>
                <a:solidFill>
                  <a:srgbClr val="000000"/>
                </a:solidFill>
                <a:uFill>
                  <a:solidFill>
                    <a:srgbClr val="000000"/>
                  </a:solidFill>
                </a:uFill>
                <a:latin typeface="Calibri"/>
                <a:ea typeface="Calibri"/>
                <a:cs typeface="Calibri"/>
                <a:sym typeface="Calibri"/>
              </a:defRPr>
            </a:lvl1pPr>
          </a:lstStyle>
          <a:p>
            <a:pPr lvl="0">
              <a:defRPr sz="1800">
                <a:uFillTx/>
              </a:defRPr>
            </a:pPr>
            <a:r>
              <a:rPr sz="4400">
                <a:uFill>
                  <a:solidFill/>
                </a:uFill>
              </a:rPr>
              <a:t>タイトルテキスト</a:t>
            </a:r>
          </a:p>
        </p:txBody>
      </p:sp>
      <p:sp>
        <p:nvSpPr>
          <p:cNvPr id="135" name="Shape 135"/>
          <p:cNvSpPr>
            <a:spLocks noGrp="1"/>
          </p:cNvSpPr>
          <p:nvPr>
            <p:ph type="body" idx="1"/>
          </p:nvPr>
        </p:nvSpPr>
        <p:spPr>
          <a:xfrm>
            <a:off x="1371600" y="3886200"/>
            <a:ext cx="6400800" cy="1752600"/>
          </a:xfrm>
          <a:prstGeom prst="rect">
            <a:avLst/>
          </a:prstGeom>
          <a:ln>
            <a:round/>
          </a:ln>
        </p:spPr>
        <p:txBody>
          <a:bodyPr lIns="38100" tIns="38100" rIns="38100" bIns="38100"/>
          <a:lstStyle>
            <a:lvl1pPr marL="0" marR="0" indent="0" algn="ctr">
              <a:buClr>
                <a:srgbClr val="9A9A9A"/>
              </a:buClr>
              <a:buSzTx/>
              <a:buNone/>
              <a:defRPr>
                <a:solidFill>
                  <a:srgbClr val="9A9A9A"/>
                </a:solidFill>
                <a:uFill>
                  <a:solidFill>
                    <a:srgbClr val="9A9A9A"/>
                  </a:solidFill>
                </a:uFill>
                <a:latin typeface="Calibri"/>
                <a:ea typeface="Calibri"/>
                <a:cs typeface="Calibri"/>
                <a:sym typeface="Calibri"/>
              </a:defRPr>
            </a:lvl1pPr>
            <a:lvl2pPr marL="457200" marR="0" indent="0" algn="ctr">
              <a:spcBef>
                <a:spcPts val="600"/>
              </a:spcBef>
              <a:buClr>
                <a:srgbClr val="9A9A9A"/>
              </a:buClr>
              <a:buSzTx/>
              <a:buNone/>
              <a:defRPr sz="2800">
                <a:solidFill>
                  <a:srgbClr val="9A9A9A"/>
                </a:solidFill>
                <a:uFill>
                  <a:solidFill>
                    <a:srgbClr val="9A9A9A"/>
                  </a:solidFill>
                </a:uFill>
                <a:latin typeface="Calibri"/>
                <a:ea typeface="Calibri"/>
                <a:cs typeface="Calibri"/>
                <a:sym typeface="Calibri"/>
              </a:defRPr>
            </a:lvl2pPr>
            <a:lvl3pPr marL="914400" marR="0" indent="0" algn="ctr">
              <a:spcBef>
                <a:spcPts val="500"/>
              </a:spcBef>
              <a:buClr>
                <a:srgbClr val="9A9A9A"/>
              </a:buClr>
              <a:buSzTx/>
              <a:buNone/>
              <a:defRPr sz="2400">
                <a:solidFill>
                  <a:srgbClr val="9A9A9A"/>
                </a:solidFill>
                <a:uFill>
                  <a:solidFill>
                    <a:srgbClr val="9A9A9A"/>
                  </a:solidFill>
                </a:uFill>
                <a:latin typeface="Calibri"/>
                <a:ea typeface="Calibri"/>
                <a:cs typeface="Calibri"/>
                <a:sym typeface="Calibri"/>
              </a:defRPr>
            </a:lvl3pPr>
            <a:lvl4pPr marL="1371600" marR="0" indent="0" algn="ctr">
              <a:spcBef>
                <a:spcPts val="400"/>
              </a:spcBef>
              <a:buClr>
                <a:srgbClr val="9A9A9A"/>
              </a:buClr>
              <a:buSzTx/>
              <a:buNone/>
              <a:defRPr sz="2000">
                <a:solidFill>
                  <a:srgbClr val="9A9A9A"/>
                </a:solidFill>
                <a:uFill>
                  <a:solidFill>
                    <a:srgbClr val="9A9A9A"/>
                  </a:solidFill>
                </a:uFill>
                <a:latin typeface="Calibri"/>
                <a:ea typeface="Calibri"/>
                <a:cs typeface="Calibri"/>
                <a:sym typeface="Calibri"/>
              </a:defRPr>
            </a:lvl4pPr>
            <a:lvl5pPr marL="1828800" marR="0" indent="0" algn="ctr">
              <a:spcBef>
                <a:spcPts val="400"/>
              </a:spcBef>
              <a:buClr>
                <a:srgbClr val="9A9A9A"/>
              </a:buClr>
              <a:buSzTx/>
              <a:buNone/>
              <a:defRPr sz="2000">
                <a:solidFill>
                  <a:srgbClr val="9A9A9A"/>
                </a:solidFill>
                <a:uFill>
                  <a:solidFill>
                    <a:srgbClr val="9A9A9A"/>
                  </a:solidFill>
                </a:uFill>
                <a:latin typeface="Calibri"/>
                <a:ea typeface="Calibri"/>
                <a:cs typeface="Calibri"/>
                <a:sym typeface="Calibri"/>
              </a:defRPr>
            </a:lvl5pPr>
          </a:lstStyle>
          <a:p>
            <a:pPr lvl="0">
              <a:defRPr sz="1800">
                <a:solidFill>
                  <a:srgbClr val="000000"/>
                </a:solidFill>
                <a:uFillTx/>
              </a:defRPr>
            </a:pPr>
            <a:r>
              <a:rPr sz="3200">
                <a:solidFill>
                  <a:srgbClr val="9A9A9A"/>
                </a:solidFill>
                <a:uFill>
                  <a:solidFill>
                    <a:srgbClr val="9A9A9A"/>
                  </a:solidFill>
                </a:uFill>
              </a:rPr>
              <a:t>本文レベル1</a:t>
            </a:r>
          </a:p>
          <a:p>
            <a:pPr lvl="1">
              <a:defRPr sz="1800">
                <a:solidFill>
                  <a:srgbClr val="000000"/>
                </a:solidFill>
                <a:uFillTx/>
              </a:defRPr>
            </a:pPr>
            <a:r>
              <a:rPr sz="2800">
                <a:solidFill>
                  <a:srgbClr val="9A9A9A"/>
                </a:solidFill>
                <a:uFill>
                  <a:solidFill>
                    <a:srgbClr val="9A9A9A"/>
                  </a:solidFill>
                </a:uFill>
              </a:rPr>
              <a:t>本文レベル2</a:t>
            </a:r>
          </a:p>
          <a:p>
            <a:pPr lvl="2">
              <a:defRPr sz="1800">
                <a:solidFill>
                  <a:srgbClr val="000000"/>
                </a:solidFill>
                <a:uFillTx/>
              </a:defRPr>
            </a:pPr>
            <a:r>
              <a:rPr sz="2400">
                <a:solidFill>
                  <a:srgbClr val="9A9A9A"/>
                </a:solidFill>
                <a:uFill>
                  <a:solidFill>
                    <a:srgbClr val="9A9A9A"/>
                  </a:solidFill>
                </a:uFill>
              </a:rPr>
              <a:t>本文レベル3</a:t>
            </a:r>
          </a:p>
          <a:p>
            <a:pPr lvl="3">
              <a:defRPr sz="1800">
                <a:solidFill>
                  <a:srgbClr val="000000"/>
                </a:solidFill>
                <a:uFillTx/>
              </a:defRPr>
            </a:pPr>
            <a:r>
              <a:rPr sz="2000">
                <a:solidFill>
                  <a:srgbClr val="9A9A9A"/>
                </a:solidFill>
                <a:uFill>
                  <a:solidFill>
                    <a:srgbClr val="9A9A9A"/>
                  </a:solidFill>
                </a:uFill>
              </a:rPr>
              <a:t>本文レベル4</a:t>
            </a:r>
          </a:p>
          <a:p>
            <a:pPr lvl="4">
              <a:defRPr sz="1800">
                <a:solidFill>
                  <a:srgbClr val="000000"/>
                </a:solidFill>
                <a:uFillTx/>
              </a:defRPr>
            </a:pPr>
            <a:r>
              <a:rPr sz="2000">
                <a:solidFill>
                  <a:srgbClr val="9A9A9A"/>
                </a:solidFill>
                <a:uFill>
                  <a:solidFill>
                    <a:srgbClr val="9A9A9A"/>
                  </a:solidFill>
                </a:uFill>
              </a:rPr>
              <a:t>本文レベル 5</a:t>
            </a:r>
          </a:p>
        </p:txBody>
      </p:sp>
      <p:sp>
        <p:nvSpPr>
          <p:cNvPr id="136" name="Shape 136"/>
          <p:cNvSpPr>
            <a:spLocks noGrp="1"/>
          </p:cNvSpPr>
          <p:nvPr>
            <p:ph type="sldNum" sz="quarter" idx="2"/>
          </p:nvPr>
        </p:nvSpPr>
        <p:spPr>
          <a:xfrm>
            <a:off x="8443416" y="6467475"/>
            <a:ext cx="243384" cy="254000"/>
          </a:xfrm>
          <a:prstGeom prst="rect">
            <a:avLst/>
          </a:prstGeom>
          <a:ln>
            <a:round/>
          </a:ln>
        </p:spPr>
        <p:txBody>
          <a:bodyPr lIns="38100" tIns="38100" rIns="38100" bIns="38100" anchor="ctr"/>
          <a:lstStyle>
            <a:lvl1pPr algn="r" defTabSz="914400">
              <a:defRPr sz="1200">
                <a:solidFill>
                  <a:srgbClr val="9A9A9A"/>
                </a:solidFill>
                <a:uFill>
                  <a:solidFill>
                    <a:srgbClr val="9A9A9A"/>
                  </a:solidFill>
                </a:uFill>
                <a:latin typeface="Calibri"/>
                <a:ea typeface="Calibri"/>
                <a:cs typeface="Calibri"/>
                <a:sym typeface="Calibri"/>
              </a:defRPr>
            </a:lvl1pPr>
          </a:lstStyle>
          <a:p>
            <a:pPr lvl="0"/>
            <a:fld id="{86CB4B4D-7CA3-9044-876B-883B54F8677D}" type="slidenum">
              <a:rPr/>
              <a:pPr lvl="0"/>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タイトル &amp; 箇条書き">
    <p:spTree>
      <p:nvGrpSpPr>
        <p:cNvPr id="1" name=""/>
        <p:cNvGrpSpPr/>
        <p:nvPr/>
      </p:nvGrpSpPr>
      <p:grpSpPr>
        <a:xfrm>
          <a:off x="0" y="0"/>
          <a:ext cx="0" cy="0"/>
          <a:chOff x="0" y="0"/>
          <a:chExt cx="0" cy="0"/>
        </a:xfrm>
      </p:grpSpPr>
      <p:sp>
        <p:nvSpPr>
          <p:cNvPr id="138" name="Shape 138"/>
          <p:cNvSpPr>
            <a:spLocks noGrp="1"/>
          </p:cNvSpPr>
          <p:nvPr>
            <p:ph type="title"/>
          </p:nvPr>
        </p:nvSpPr>
        <p:spPr>
          <a:xfrm>
            <a:off x="889000" y="177800"/>
            <a:ext cx="7353300" cy="1714500"/>
          </a:xfrm>
          <a:prstGeom prst="rect">
            <a:avLst/>
          </a:prstGeom>
        </p:spPr>
        <p:txBody>
          <a:bodyPr lIns="50800" tIns="50800" rIns="50800" bIns="50800" anchor="ctr"/>
          <a:lstStyle>
            <a:lvl1pPr marL="0" marR="0" defTabSz="406400">
              <a:lnSpc>
                <a:spcPct val="100000"/>
              </a:lnSpc>
              <a:defRPr sz="5800">
                <a:solidFill>
                  <a:srgbClr val="000000"/>
                </a:solidFill>
                <a:uFillTx/>
                <a:latin typeface="+mj-lt"/>
                <a:ea typeface="+mj-ea"/>
                <a:cs typeface="+mj-cs"/>
                <a:sym typeface="Gill Sans"/>
              </a:defRPr>
            </a:lvl1pPr>
          </a:lstStyle>
          <a:p>
            <a:pPr lvl="0">
              <a:defRPr sz="1800"/>
            </a:pPr>
            <a:r>
              <a:rPr sz="5800"/>
              <a:t>タイトルテキスト</a:t>
            </a:r>
          </a:p>
        </p:txBody>
      </p:sp>
      <p:sp>
        <p:nvSpPr>
          <p:cNvPr id="139" name="Shape 139"/>
          <p:cNvSpPr>
            <a:spLocks noGrp="1"/>
          </p:cNvSpPr>
          <p:nvPr>
            <p:ph type="body" idx="1"/>
          </p:nvPr>
        </p:nvSpPr>
        <p:spPr>
          <a:xfrm>
            <a:off x="889000" y="1943100"/>
            <a:ext cx="7353300" cy="4013200"/>
          </a:xfrm>
          <a:prstGeom prst="rect">
            <a:avLst/>
          </a:prstGeom>
        </p:spPr>
        <p:txBody>
          <a:bodyPr lIns="50800" tIns="50800" rIns="50800" bIns="50800" anchor="ctr"/>
          <a:lstStyle>
            <a:lvl1pPr marL="889000" marR="0" indent="-571500" defTabSz="406400">
              <a:spcBef>
                <a:spcPts val="1700"/>
              </a:spcBef>
              <a:buSzPct val="171000"/>
              <a:defRPr sz="2800">
                <a:solidFill>
                  <a:srgbClr val="000000"/>
                </a:solidFill>
                <a:uFillTx/>
                <a:latin typeface="+mj-lt"/>
                <a:ea typeface="+mj-ea"/>
                <a:cs typeface="+mj-cs"/>
                <a:sym typeface="Gill Sans"/>
              </a:defRPr>
            </a:lvl1pPr>
            <a:lvl2pPr marL="1333500" marR="0" indent="-571500" defTabSz="406400">
              <a:spcBef>
                <a:spcPts val="1700"/>
              </a:spcBef>
              <a:buSzPct val="171000"/>
              <a:defRPr sz="2800">
                <a:solidFill>
                  <a:srgbClr val="000000"/>
                </a:solidFill>
                <a:uFillTx/>
                <a:latin typeface="+mj-lt"/>
                <a:ea typeface="+mj-ea"/>
                <a:cs typeface="+mj-cs"/>
                <a:sym typeface="Gill Sans"/>
              </a:defRPr>
            </a:lvl2pPr>
            <a:lvl3pPr marL="1778000" marR="0" indent="-571500" defTabSz="406400">
              <a:spcBef>
                <a:spcPts val="1700"/>
              </a:spcBef>
              <a:buSzPct val="171000"/>
              <a:defRPr sz="2800">
                <a:solidFill>
                  <a:srgbClr val="000000"/>
                </a:solidFill>
                <a:uFillTx/>
                <a:latin typeface="+mj-lt"/>
                <a:ea typeface="+mj-ea"/>
                <a:cs typeface="+mj-cs"/>
                <a:sym typeface="Gill Sans"/>
              </a:defRPr>
            </a:lvl3pPr>
            <a:lvl4pPr marL="2222500" marR="0" indent="-571500" defTabSz="406400">
              <a:spcBef>
                <a:spcPts val="1700"/>
              </a:spcBef>
              <a:buSzPct val="171000"/>
              <a:defRPr sz="2800">
                <a:solidFill>
                  <a:srgbClr val="000000"/>
                </a:solidFill>
                <a:uFillTx/>
                <a:latin typeface="+mj-lt"/>
                <a:ea typeface="+mj-ea"/>
                <a:cs typeface="+mj-cs"/>
                <a:sym typeface="Gill Sans"/>
              </a:defRPr>
            </a:lvl4pPr>
            <a:lvl5pPr marL="2667000" marR="0" indent="-571500" defTabSz="406400">
              <a:spcBef>
                <a:spcPts val="1700"/>
              </a:spcBef>
              <a:buSzPct val="171000"/>
              <a:defRPr sz="2800">
                <a:solidFill>
                  <a:srgbClr val="000000"/>
                </a:solidFill>
                <a:uFillTx/>
                <a:latin typeface="+mj-lt"/>
                <a:ea typeface="+mj-ea"/>
                <a:cs typeface="+mj-cs"/>
                <a:sym typeface="Gill Sans"/>
              </a:defRPr>
            </a:lvl5pPr>
          </a:lstStyle>
          <a:p>
            <a:pPr lvl="0">
              <a:defRPr sz="1800"/>
            </a:pPr>
            <a:r>
              <a:rPr sz="2800"/>
              <a:t>本文レベル1</a:t>
            </a:r>
          </a:p>
          <a:p>
            <a:pPr lvl="1">
              <a:defRPr sz="1800"/>
            </a:pPr>
            <a:r>
              <a:rPr sz="2800"/>
              <a:t>本文レベル2</a:t>
            </a:r>
          </a:p>
          <a:p>
            <a:pPr lvl="2">
              <a:defRPr sz="1800"/>
            </a:pPr>
            <a:r>
              <a:rPr sz="2800"/>
              <a:t>本文レベル3</a:t>
            </a:r>
          </a:p>
          <a:p>
            <a:pPr lvl="3">
              <a:defRPr sz="1800"/>
            </a:pPr>
            <a:r>
              <a:rPr sz="2800"/>
              <a:t>本文レベル4</a:t>
            </a:r>
          </a:p>
          <a:p>
            <a:pPr lvl="4">
              <a:defRPr sz="1800"/>
            </a:pPr>
            <a:r>
              <a:rPr sz="2800"/>
              <a:t>本文レベル 5</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タイトル &amp; 箇条書き">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1" name="Shape 141"/>
          <p:cNvSpPr>
            <a:spLocks noGrp="1"/>
          </p:cNvSpPr>
          <p:nvPr>
            <p:ph type="title"/>
          </p:nvPr>
        </p:nvSpPr>
        <p:spPr>
          <a:xfrm>
            <a:off x="250031" y="178593"/>
            <a:ext cx="8643938" cy="1714501"/>
          </a:xfrm>
          <a:prstGeom prst="rect">
            <a:avLst/>
          </a:prstGeom>
        </p:spPr>
        <p:txBody>
          <a:bodyPr lIns="35718" tIns="35718" rIns="35718" bIns="35718" anchor="ctr">
            <a:normAutofit/>
          </a:bodyPr>
          <a:lstStyle>
            <a:lvl1pPr marL="0" marR="0" defTabSz="584200">
              <a:lnSpc>
                <a:spcPct val="100000"/>
              </a:lnSpc>
              <a:defRPr sz="5000" cap="all">
                <a:solidFill>
                  <a:srgbClr val="535353"/>
                </a:solidFill>
                <a:uFillTx/>
                <a:latin typeface="Gill Sans Light"/>
                <a:ea typeface="Gill Sans Light"/>
                <a:cs typeface="Gill Sans Light"/>
                <a:sym typeface="Gill Sans Light"/>
              </a:defRPr>
            </a:lvl1pPr>
          </a:lstStyle>
          <a:p>
            <a:pPr lvl="0">
              <a:defRPr sz="1800" cap="none">
                <a:solidFill>
                  <a:srgbClr val="000000"/>
                </a:solidFill>
              </a:defRPr>
            </a:pPr>
            <a:r>
              <a:rPr sz="5000" cap="all">
                <a:solidFill>
                  <a:srgbClr val="535353"/>
                </a:solidFill>
              </a:rPr>
              <a:t>タイトルテキスト</a:t>
            </a:r>
          </a:p>
        </p:txBody>
      </p:sp>
      <p:sp>
        <p:nvSpPr>
          <p:cNvPr id="142" name="Shape 142"/>
          <p:cNvSpPr>
            <a:spLocks noGrp="1"/>
          </p:cNvSpPr>
          <p:nvPr>
            <p:ph type="body" idx="1"/>
          </p:nvPr>
        </p:nvSpPr>
        <p:spPr>
          <a:xfrm>
            <a:off x="250031" y="1919882"/>
            <a:ext cx="8643938" cy="4429126"/>
          </a:xfrm>
          <a:prstGeom prst="rect">
            <a:avLst/>
          </a:prstGeom>
        </p:spPr>
        <p:txBody>
          <a:bodyPr lIns="35718" tIns="35718" rIns="35718" bIns="35718" anchor="ctr">
            <a:normAutofit/>
          </a:bodyPr>
          <a:lstStyle>
            <a:lvl1pPr marL="3622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1pPr>
            <a:lvl2pPr marL="8829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2pPr>
            <a:lvl3pPr marL="14036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3pPr>
            <a:lvl4pPr marL="19243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4pPr>
            <a:lvl5pPr marL="24450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5pPr>
          </a:lstStyle>
          <a:p>
            <a:pPr lvl="0">
              <a:defRPr sz="1800">
                <a:solidFill>
                  <a:srgbClr val="000000"/>
                </a:solidFill>
              </a:defRPr>
            </a:pPr>
            <a:r>
              <a:rPr sz="3200">
                <a:solidFill>
                  <a:srgbClr val="535353"/>
                </a:solidFill>
              </a:rPr>
              <a:t>本文レベル1</a:t>
            </a:r>
          </a:p>
          <a:p>
            <a:pPr lvl="1">
              <a:defRPr sz="1800">
                <a:solidFill>
                  <a:srgbClr val="000000"/>
                </a:solidFill>
              </a:defRPr>
            </a:pPr>
            <a:r>
              <a:rPr sz="3200">
                <a:solidFill>
                  <a:srgbClr val="535353"/>
                </a:solidFill>
              </a:rPr>
              <a:t>本文レベル2</a:t>
            </a:r>
          </a:p>
          <a:p>
            <a:pPr lvl="2">
              <a:defRPr sz="1800">
                <a:solidFill>
                  <a:srgbClr val="000000"/>
                </a:solidFill>
              </a:defRPr>
            </a:pPr>
            <a:r>
              <a:rPr sz="3200">
                <a:solidFill>
                  <a:srgbClr val="535353"/>
                </a:solidFill>
              </a:rPr>
              <a:t>本文レベル3</a:t>
            </a:r>
          </a:p>
          <a:p>
            <a:pPr lvl="3">
              <a:defRPr sz="1800">
                <a:solidFill>
                  <a:srgbClr val="000000"/>
                </a:solidFill>
              </a:defRPr>
            </a:pPr>
            <a:r>
              <a:rPr sz="3200">
                <a:solidFill>
                  <a:srgbClr val="535353"/>
                </a:solidFill>
              </a:rPr>
              <a:t>本文レベル4</a:t>
            </a:r>
          </a:p>
          <a:p>
            <a:pPr lvl="4">
              <a:defRPr sz="1800">
                <a:solidFill>
                  <a:srgbClr val="000000"/>
                </a:solidFill>
              </a:defRPr>
            </a:pPr>
            <a:r>
              <a:rPr sz="3200">
                <a:solidFill>
                  <a:srgbClr val="535353"/>
                </a:solidFill>
              </a:rPr>
              <a:t>本文レベル 5</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Balloons">
    <p:spTree>
      <p:nvGrpSpPr>
        <p:cNvPr id="1" name=""/>
        <p:cNvGrpSpPr/>
        <p:nvPr/>
      </p:nvGrpSpPr>
      <p:grpSpPr>
        <a:xfrm>
          <a:off x="0" y="0"/>
          <a:ext cx="0" cy="0"/>
          <a:chOff x="0" y="0"/>
          <a:chExt cx="0" cy="0"/>
        </a:xfrm>
      </p:grpSpPr>
      <p:grpSp>
        <p:nvGrpSpPr>
          <p:cNvPr id="94" name="Group 94"/>
          <p:cNvGrpSpPr/>
          <p:nvPr/>
        </p:nvGrpSpPr>
        <p:grpSpPr>
          <a:xfrm>
            <a:off x="-19399" y="-74971"/>
            <a:ext cx="9426549" cy="6932971"/>
            <a:chOff x="0" y="0"/>
            <a:chExt cx="9426547" cy="6932970"/>
          </a:xfrm>
        </p:grpSpPr>
        <p:grpSp>
          <p:nvGrpSpPr>
            <p:cNvPr id="60" name="Group 60"/>
            <p:cNvGrpSpPr/>
            <p:nvPr/>
          </p:nvGrpSpPr>
          <p:grpSpPr>
            <a:xfrm rot="21360000">
              <a:off x="5223379" y="132068"/>
              <a:ext cx="3997422" cy="6038622"/>
              <a:chOff x="0" y="0"/>
              <a:chExt cx="3997420" cy="6038621"/>
            </a:xfrm>
          </p:grpSpPr>
          <p:sp>
            <p:nvSpPr>
              <p:cNvPr id="53" name="Shape 53"/>
              <p:cNvSpPr/>
              <p:nvPr/>
            </p:nvSpPr>
            <p:spPr>
              <a:xfrm rot="1440000" flipH="1">
                <a:off x="1493330" y="328449"/>
                <a:ext cx="2116138" cy="2357439"/>
              </a:xfrm>
              <a:custGeom>
                <a:avLst/>
                <a:gdLst/>
                <a:ahLst/>
                <a:cxnLst>
                  <a:cxn ang="0">
                    <a:pos x="wd2" y="hd2"/>
                  </a:cxn>
                  <a:cxn ang="5400000">
                    <a:pos x="wd2" y="hd2"/>
                  </a:cxn>
                  <a:cxn ang="10800000">
                    <a:pos x="wd2" y="hd2"/>
                  </a:cxn>
                  <a:cxn ang="16200000">
                    <a:pos x="wd2" y="hd2"/>
                  </a:cxn>
                </a:cxnLst>
                <a:rect l="0" t="0" r="r" b="b"/>
                <a:pathLst>
                  <a:path w="21600" h="21600" extrusionOk="0">
                    <a:moveTo>
                      <a:pt x="797" y="12065"/>
                    </a:moveTo>
                    <a:lnTo>
                      <a:pt x="580" y="12000"/>
                    </a:lnTo>
                    <a:lnTo>
                      <a:pt x="362" y="11676"/>
                    </a:lnTo>
                    <a:lnTo>
                      <a:pt x="217" y="11059"/>
                    </a:lnTo>
                    <a:lnTo>
                      <a:pt x="36" y="10314"/>
                    </a:lnTo>
                    <a:lnTo>
                      <a:pt x="0" y="9373"/>
                    </a:lnTo>
                    <a:lnTo>
                      <a:pt x="0" y="8335"/>
                    </a:lnTo>
                    <a:lnTo>
                      <a:pt x="145" y="7200"/>
                    </a:lnTo>
                    <a:lnTo>
                      <a:pt x="471" y="6065"/>
                    </a:lnTo>
                    <a:lnTo>
                      <a:pt x="906" y="4897"/>
                    </a:lnTo>
                    <a:lnTo>
                      <a:pt x="1631" y="3762"/>
                    </a:lnTo>
                    <a:lnTo>
                      <a:pt x="2501" y="2724"/>
                    </a:lnTo>
                    <a:lnTo>
                      <a:pt x="3660" y="1784"/>
                    </a:lnTo>
                    <a:lnTo>
                      <a:pt x="5146" y="1005"/>
                    </a:lnTo>
                    <a:lnTo>
                      <a:pt x="6886" y="422"/>
                    </a:lnTo>
                    <a:lnTo>
                      <a:pt x="8952" y="65"/>
                    </a:lnTo>
                    <a:lnTo>
                      <a:pt x="11380" y="0"/>
                    </a:lnTo>
                    <a:lnTo>
                      <a:pt x="13772" y="292"/>
                    </a:lnTo>
                    <a:lnTo>
                      <a:pt x="15801" y="1070"/>
                    </a:lnTo>
                    <a:lnTo>
                      <a:pt x="17541" y="2205"/>
                    </a:lnTo>
                    <a:lnTo>
                      <a:pt x="18991" y="3665"/>
                    </a:lnTo>
                    <a:lnTo>
                      <a:pt x="20078" y="5351"/>
                    </a:lnTo>
                    <a:lnTo>
                      <a:pt x="20911" y="7200"/>
                    </a:lnTo>
                    <a:lnTo>
                      <a:pt x="21419" y="9211"/>
                    </a:lnTo>
                    <a:lnTo>
                      <a:pt x="21600" y="11254"/>
                    </a:lnTo>
                    <a:lnTo>
                      <a:pt x="21564" y="13265"/>
                    </a:lnTo>
                    <a:lnTo>
                      <a:pt x="21201" y="15211"/>
                    </a:lnTo>
                    <a:lnTo>
                      <a:pt x="20513" y="17027"/>
                    </a:lnTo>
                    <a:lnTo>
                      <a:pt x="19570" y="18616"/>
                    </a:lnTo>
                    <a:lnTo>
                      <a:pt x="18374" y="19946"/>
                    </a:lnTo>
                    <a:lnTo>
                      <a:pt x="16852" y="20919"/>
                    </a:lnTo>
                    <a:lnTo>
                      <a:pt x="15113" y="21503"/>
                    </a:lnTo>
                    <a:lnTo>
                      <a:pt x="13047" y="21600"/>
                    </a:lnTo>
                    <a:lnTo>
                      <a:pt x="14098" y="21373"/>
                    </a:lnTo>
                    <a:lnTo>
                      <a:pt x="15113" y="20822"/>
                    </a:lnTo>
                    <a:lnTo>
                      <a:pt x="15983" y="20011"/>
                    </a:lnTo>
                    <a:lnTo>
                      <a:pt x="16780" y="18908"/>
                    </a:lnTo>
                    <a:lnTo>
                      <a:pt x="17468" y="17643"/>
                    </a:lnTo>
                    <a:lnTo>
                      <a:pt x="18012" y="16249"/>
                    </a:lnTo>
                    <a:lnTo>
                      <a:pt x="18447" y="14724"/>
                    </a:lnTo>
                    <a:lnTo>
                      <a:pt x="18737" y="13103"/>
                    </a:lnTo>
                    <a:lnTo>
                      <a:pt x="18846" y="11514"/>
                    </a:lnTo>
                    <a:lnTo>
                      <a:pt x="18809" y="9892"/>
                    </a:lnTo>
                    <a:lnTo>
                      <a:pt x="18628" y="8368"/>
                    </a:lnTo>
                    <a:lnTo>
                      <a:pt x="18193" y="6908"/>
                    </a:lnTo>
                    <a:lnTo>
                      <a:pt x="17577" y="5643"/>
                    </a:lnTo>
                    <a:lnTo>
                      <a:pt x="16744" y="4508"/>
                    </a:lnTo>
                    <a:lnTo>
                      <a:pt x="15693" y="3632"/>
                    </a:lnTo>
                    <a:lnTo>
                      <a:pt x="14388" y="3016"/>
                    </a:lnTo>
                    <a:lnTo>
                      <a:pt x="12358" y="2432"/>
                    </a:lnTo>
                    <a:lnTo>
                      <a:pt x="10510" y="2108"/>
                    </a:lnTo>
                    <a:lnTo>
                      <a:pt x="8915" y="1978"/>
                    </a:lnTo>
                    <a:lnTo>
                      <a:pt x="7502" y="2043"/>
                    </a:lnTo>
                    <a:lnTo>
                      <a:pt x="6306" y="2303"/>
                    </a:lnTo>
                    <a:lnTo>
                      <a:pt x="5291" y="2724"/>
                    </a:lnTo>
                    <a:lnTo>
                      <a:pt x="4385" y="3276"/>
                    </a:lnTo>
                    <a:lnTo>
                      <a:pt x="3660" y="3989"/>
                    </a:lnTo>
                    <a:lnTo>
                      <a:pt x="3044" y="4832"/>
                    </a:lnTo>
                    <a:lnTo>
                      <a:pt x="2501" y="5708"/>
                    </a:lnTo>
                    <a:lnTo>
                      <a:pt x="2066" y="6681"/>
                    </a:lnTo>
                    <a:lnTo>
                      <a:pt x="1740" y="7751"/>
                    </a:lnTo>
                    <a:lnTo>
                      <a:pt x="1450" y="8822"/>
                    </a:lnTo>
                    <a:lnTo>
                      <a:pt x="1196" y="9892"/>
                    </a:lnTo>
                    <a:lnTo>
                      <a:pt x="1015" y="10995"/>
                    </a:lnTo>
                    <a:lnTo>
                      <a:pt x="797" y="12065"/>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4" name="Shape 54"/>
              <p:cNvSpPr/>
              <p:nvPr/>
            </p:nvSpPr>
            <p:spPr>
              <a:xfrm rot="1440000" flipH="1">
                <a:off x="2268620" y="1955472"/>
                <a:ext cx="906464" cy="8429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278"/>
                    </a:lnTo>
                    <a:lnTo>
                      <a:pt x="252" y="4557"/>
                    </a:lnTo>
                    <a:lnTo>
                      <a:pt x="504" y="6835"/>
                    </a:lnTo>
                    <a:lnTo>
                      <a:pt x="925" y="8932"/>
                    </a:lnTo>
                    <a:lnTo>
                      <a:pt x="1513" y="10846"/>
                    </a:lnTo>
                    <a:lnTo>
                      <a:pt x="2269" y="12851"/>
                    </a:lnTo>
                    <a:lnTo>
                      <a:pt x="3194" y="14673"/>
                    </a:lnTo>
                    <a:lnTo>
                      <a:pt x="4286" y="16223"/>
                    </a:lnTo>
                    <a:lnTo>
                      <a:pt x="5631" y="17681"/>
                    </a:lnTo>
                    <a:lnTo>
                      <a:pt x="7228" y="18957"/>
                    </a:lnTo>
                    <a:lnTo>
                      <a:pt x="8909" y="19959"/>
                    </a:lnTo>
                    <a:lnTo>
                      <a:pt x="11010" y="20780"/>
                    </a:lnTo>
                    <a:lnTo>
                      <a:pt x="13279" y="21327"/>
                    </a:lnTo>
                    <a:lnTo>
                      <a:pt x="15801" y="21600"/>
                    </a:lnTo>
                    <a:lnTo>
                      <a:pt x="18490" y="21509"/>
                    </a:lnTo>
                    <a:lnTo>
                      <a:pt x="21600" y="21144"/>
                    </a:lnTo>
                    <a:lnTo>
                      <a:pt x="18826" y="20689"/>
                    </a:lnTo>
                    <a:lnTo>
                      <a:pt x="16389" y="20051"/>
                    </a:lnTo>
                    <a:lnTo>
                      <a:pt x="14288" y="19322"/>
                    </a:lnTo>
                    <a:lnTo>
                      <a:pt x="12439" y="18592"/>
                    </a:lnTo>
                    <a:lnTo>
                      <a:pt x="10758" y="17590"/>
                    </a:lnTo>
                    <a:lnTo>
                      <a:pt x="9413" y="16587"/>
                    </a:lnTo>
                    <a:lnTo>
                      <a:pt x="8153" y="15403"/>
                    </a:lnTo>
                    <a:lnTo>
                      <a:pt x="7060" y="14127"/>
                    </a:lnTo>
                    <a:lnTo>
                      <a:pt x="6051" y="12851"/>
                    </a:lnTo>
                    <a:lnTo>
                      <a:pt x="5127" y="11392"/>
                    </a:lnTo>
                    <a:lnTo>
                      <a:pt x="4370" y="9752"/>
                    </a:lnTo>
                    <a:lnTo>
                      <a:pt x="3614" y="8020"/>
                    </a:lnTo>
                    <a:lnTo>
                      <a:pt x="2774" y="6289"/>
                    </a:lnTo>
                    <a:lnTo>
                      <a:pt x="1933" y="4284"/>
                    </a:lnTo>
                    <a:lnTo>
                      <a:pt x="1009" y="2187"/>
                    </a:lnTo>
                    <a:lnTo>
                      <a:pt x="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5" name="Shape 55"/>
              <p:cNvSpPr/>
              <p:nvPr/>
            </p:nvSpPr>
            <p:spPr>
              <a:xfrm rot="1440000" flipH="1">
                <a:off x="1642743" y="2524221"/>
                <a:ext cx="439739" cy="395288"/>
              </a:xfrm>
              <a:custGeom>
                <a:avLst/>
                <a:gdLst/>
                <a:ahLst/>
                <a:cxnLst>
                  <a:cxn ang="0">
                    <a:pos x="wd2" y="hd2"/>
                  </a:cxn>
                  <a:cxn ang="5400000">
                    <a:pos x="wd2" y="hd2"/>
                  </a:cxn>
                  <a:cxn ang="10800000">
                    <a:pos x="wd2" y="hd2"/>
                  </a:cxn>
                  <a:cxn ang="16200000">
                    <a:pos x="wd2" y="hd2"/>
                  </a:cxn>
                </a:cxnLst>
                <a:rect l="0" t="0" r="r" b="b"/>
                <a:pathLst>
                  <a:path w="21600" h="21600" extrusionOk="0">
                    <a:moveTo>
                      <a:pt x="13413" y="0"/>
                    </a:moveTo>
                    <a:lnTo>
                      <a:pt x="21600" y="21207"/>
                    </a:lnTo>
                    <a:lnTo>
                      <a:pt x="20903" y="21011"/>
                    </a:lnTo>
                    <a:lnTo>
                      <a:pt x="18639" y="20618"/>
                    </a:lnTo>
                    <a:lnTo>
                      <a:pt x="15503" y="19833"/>
                    </a:lnTo>
                    <a:lnTo>
                      <a:pt x="11845" y="19440"/>
                    </a:lnTo>
                    <a:lnTo>
                      <a:pt x="7839" y="19047"/>
                    </a:lnTo>
                    <a:lnTo>
                      <a:pt x="4355" y="19244"/>
                    </a:lnTo>
                    <a:lnTo>
                      <a:pt x="1568" y="20029"/>
                    </a:lnTo>
                    <a:lnTo>
                      <a:pt x="0" y="21600"/>
                    </a:lnTo>
                    <a:lnTo>
                      <a:pt x="697" y="19244"/>
                    </a:lnTo>
                    <a:lnTo>
                      <a:pt x="1394" y="17476"/>
                    </a:lnTo>
                    <a:lnTo>
                      <a:pt x="2787" y="16102"/>
                    </a:lnTo>
                    <a:lnTo>
                      <a:pt x="4355" y="14924"/>
                    </a:lnTo>
                    <a:lnTo>
                      <a:pt x="6271" y="14138"/>
                    </a:lnTo>
                    <a:lnTo>
                      <a:pt x="8187" y="13942"/>
                    </a:lnTo>
                    <a:lnTo>
                      <a:pt x="10277" y="13942"/>
                    </a:lnTo>
                    <a:lnTo>
                      <a:pt x="12542" y="14531"/>
                    </a:lnTo>
                    <a:lnTo>
                      <a:pt x="12716" y="13942"/>
                    </a:lnTo>
                    <a:lnTo>
                      <a:pt x="12194" y="10996"/>
                    </a:lnTo>
                    <a:lnTo>
                      <a:pt x="11671" y="7462"/>
                    </a:lnTo>
                    <a:lnTo>
                      <a:pt x="11323" y="5891"/>
                    </a:lnTo>
                    <a:lnTo>
                      <a:pt x="10974" y="5891"/>
                    </a:lnTo>
                    <a:lnTo>
                      <a:pt x="10626" y="5695"/>
                    </a:lnTo>
                    <a:lnTo>
                      <a:pt x="10277" y="5105"/>
                    </a:lnTo>
                    <a:lnTo>
                      <a:pt x="9929" y="4516"/>
                    </a:lnTo>
                    <a:lnTo>
                      <a:pt x="9929" y="3731"/>
                    </a:lnTo>
                    <a:lnTo>
                      <a:pt x="10277" y="2749"/>
                    </a:lnTo>
                    <a:lnTo>
                      <a:pt x="11497" y="1571"/>
                    </a:lnTo>
                    <a:lnTo>
                      <a:pt x="13413"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6" name="Shape 56"/>
              <p:cNvSpPr/>
              <p:nvPr/>
            </p:nvSpPr>
            <p:spPr>
              <a:xfrm rot="1440000" flipH="1">
                <a:off x="2197872" y="638477"/>
                <a:ext cx="388938" cy="5508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91" y="138"/>
                    </a:lnTo>
                    <a:lnTo>
                      <a:pt x="3567" y="692"/>
                    </a:lnTo>
                    <a:lnTo>
                      <a:pt x="7332" y="1662"/>
                    </a:lnTo>
                    <a:lnTo>
                      <a:pt x="11494" y="3323"/>
                    </a:lnTo>
                    <a:lnTo>
                      <a:pt x="15457" y="6092"/>
                    </a:lnTo>
                    <a:lnTo>
                      <a:pt x="19024" y="9831"/>
                    </a:lnTo>
                    <a:lnTo>
                      <a:pt x="21204" y="14954"/>
                    </a:lnTo>
                    <a:lnTo>
                      <a:pt x="21600" y="21600"/>
                    </a:lnTo>
                    <a:lnTo>
                      <a:pt x="20807" y="21600"/>
                    </a:lnTo>
                    <a:lnTo>
                      <a:pt x="19618" y="21600"/>
                    </a:lnTo>
                    <a:lnTo>
                      <a:pt x="18429" y="21600"/>
                    </a:lnTo>
                    <a:lnTo>
                      <a:pt x="17240" y="21323"/>
                    </a:lnTo>
                    <a:lnTo>
                      <a:pt x="16051" y="21185"/>
                    </a:lnTo>
                    <a:lnTo>
                      <a:pt x="14664" y="20769"/>
                    </a:lnTo>
                    <a:lnTo>
                      <a:pt x="13079" y="20077"/>
                    </a:lnTo>
                    <a:lnTo>
                      <a:pt x="11494" y="19246"/>
                    </a:lnTo>
                    <a:lnTo>
                      <a:pt x="10503" y="17446"/>
                    </a:lnTo>
                    <a:lnTo>
                      <a:pt x="10503" y="15369"/>
                    </a:lnTo>
                    <a:lnTo>
                      <a:pt x="11097" y="13292"/>
                    </a:lnTo>
                    <a:lnTo>
                      <a:pt x="11692" y="11077"/>
                    </a:lnTo>
                    <a:lnTo>
                      <a:pt x="11097" y="8585"/>
                    </a:lnTo>
                    <a:lnTo>
                      <a:pt x="9512" y="5954"/>
                    </a:lnTo>
                    <a:lnTo>
                      <a:pt x="6143" y="3185"/>
                    </a:lnTo>
                    <a:lnTo>
                      <a:pt x="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7" name="Shape 57"/>
              <p:cNvSpPr/>
              <p:nvPr/>
            </p:nvSpPr>
            <p:spPr>
              <a:xfrm rot="1440000" flipH="1">
                <a:off x="1964921" y="2597545"/>
                <a:ext cx="163514" cy="331789"/>
              </a:xfrm>
              <a:custGeom>
                <a:avLst/>
                <a:gdLst/>
                <a:ahLst/>
                <a:cxnLst>
                  <a:cxn ang="0">
                    <a:pos x="wd2" y="hd2"/>
                  </a:cxn>
                  <a:cxn ang="5400000">
                    <a:pos x="wd2" y="hd2"/>
                  </a:cxn>
                  <a:cxn ang="10800000">
                    <a:pos x="wd2" y="hd2"/>
                  </a:cxn>
                  <a:cxn ang="16200000">
                    <a:pos x="wd2" y="hd2"/>
                  </a:cxn>
                </a:cxnLst>
                <a:rect l="0" t="0" r="r" b="b"/>
                <a:pathLst>
                  <a:path w="21600" h="21600" extrusionOk="0">
                    <a:moveTo>
                      <a:pt x="14557" y="0"/>
                    </a:moveTo>
                    <a:lnTo>
                      <a:pt x="9391" y="8732"/>
                    </a:lnTo>
                    <a:lnTo>
                      <a:pt x="7043" y="14247"/>
                    </a:lnTo>
                    <a:lnTo>
                      <a:pt x="5165" y="18153"/>
                    </a:lnTo>
                    <a:lnTo>
                      <a:pt x="0" y="21600"/>
                    </a:lnTo>
                    <a:lnTo>
                      <a:pt x="5635" y="20221"/>
                    </a:lnTo>
                    <a:lnTo>
                      <a:pt x="10800" y="18383"/>
                    </a:lnTo>
                    <a:lnTo>
                      <a:pt x="15026" y="15855"/>
                    </a:lnTo>
                    <a:lnTo>
                      <a:pt x="18783" y="13098"/>
                    </a:lnTo>
                    <a:lnTo>
                      <a:pt x="21130" y="10111"/>
                    </a:lnTo>
                    <a:lnTo>
                      <a:pt x="21600" y="6894"/>
                    </a:lnTo>
                    <a:lnTo>
                      <a:pt x="19722" y="3447"/>
                    </a:lnTo>
                    <a:lnTo>
                      <a:pt x="14557"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8" name="Shape 58"/>
              <p:cNvSpPr/>
              <p:nvPr/>
            </p:nvSpPr>
            <p:spPr>
              <a:xfrm rot="1440000" flipH="1">
                <a:off x="2054268" y="1193648"/>
                <a:ext cx="190501" cy="1428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00" y="540"/>
                    </a:lnTo>
                    <a:lnTo>
                      <a:pt x="2400" y="1620"/>
                    </a:lnTo>
                    <a:lnTo>
                      <a:pt x="5200" y="4320"/>
                    </a:lnTo>
                    <a:lnTo>
                      <a:pt x="8400" y="6480"/>
                    </a:lnTo>
                    <a:lnTo>
                      <a:pt x="11600" y="8100"/>
                    </a:lnTo>
                    <a:lnTo>
                      <a:pt x="15200" y="9180"/>
                    </a:lnTo>
                    <a:lnTo>
                      <a:pt x="18400" y="9720"/>
                    </a:lnTo>
                    <a:lnTo>
                      <a:pt x="21600" y="8640"/>
                    </a:lnTo>
                    <a:lnTo>
                      <a:pt x="21200" y="13500"/>
                    </a:lnTo>
                    <a:lnTo>
                      <a:pt x="20000" y="17820"/>
                    </a:lnTo>
                    <a:lnTo>
                      <a:pt x="17600" y="20520"/>
                    </a:lnTo>
                    <a:lnTo>
                      <a:pt x="14800" y="21600"/>
                    </a:lnTo>
                    <a:lnTo>
                      <a:pt x="11200" y="21060"/>
                    </a:lnTo>
                    <a:lnTo>
                      <a:pt x="7600" y="17280"/>
                    </a:lnTo>
                    <a:lnTo>
                      <a:pt x="4000" y="10800"/>
                    </a:lnTo>
                    <a:lnTo>
                      <a:pt x="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9" name="Shape 59"/>
              <p:cNvSpPr/>
              <p:nvPr/>
            </p:nvSpPr>
            <p:spPr>
              <a:xfrm rot="1440000" flipH="1">
                <a:off x="642096" y="2804714"/>
                <a:ext cx="523876" cy="32686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870" y="184"/>
                    </a:lnTo>
                    <a:lnTo>
                      <a:pt x="2319" y="430"/>
                    </a:lnTo>
                    <a:lnTo>
                      <a:pt x="4059" y="736"/>
                    </a:lnTo>
                    <a:lnTo>
                      <a:pt x="5944" y="1135"/>
                    </a:lnTo>
                    <a:lnTo>
                      <a:pt x="8408" y="1626"/>
                    </a:lnTo>
                    <a:lnTo>
                      <a:pt x="10583" y="2148"/>
                    </a:lnTo>
                    <a:lnTo>
                      <a:pt x="12757" y="2761"/>
                    </a:lnTo>
                    <a:lnTo>
                      <a:pt x="14497" y="3467"/>
                    </a:lnTo>
                    <a:lnTo>
                      <a:pt x="16236" y="4203"/>
                    </a:lnTo>
                    <a:lnTo>
                      <a:pt x="17396" y="5063"/>
                    </a:lnTo>
                    <a:lnTo>
                      <a:pt x="17976" y="6014"/>
                    </a:lnTo>
                    <a:lnTo>
                      <a:pt x="18266" y="6995"/>
                    </a:lnTo>
                    <a:lnTo>
                      <a:pt x="17396" y="8100"/>
                    </a:lnTo>
                    <a:lnTo>
                      <a:pt x="15801" y="9266"/>
                    </a:lnTo>
                    <a:lnTo>
                      <a:pt x="13337" y="10493"/>
                    </a:lnTo>
                    <a:lnTo>
                      <a:pt x="9713" y="11843"/>
                    </a:lnTo>
                    <a:lnTo>
                      <a:pt x="5654" y="13377"/>
                    </a:lnTo>
                    <a:lnTo>
                      <a:pt x="3044" y="14789"/>
                    </a:lnTo>
                    <a:lnTo>
                      <a:pt x="1450" y="16108"/>
                    </a:lnTo>
                    <a:lnTo>
                      <a:pt x="870" y="17366"/>
                    </a:lnTo>
                    <a:lnTo>
                      <a:pt x="870" y="18562"/>
                    </a:lnTo>
                    <a:lnTo>
                      <a:pt x="1160" y="19667"/>
                    </a:lnTo>
                    <a:lnTo>
                      <a:pt x="1740" y="20649"/>
                    </a:lnTo>
                    <a:lnTo>
                      <a:pt x="2030" y="21600"/>
                    </a:lnTo>
                    <a:lnTo>
                      <a:pt x="5944" y="21109"/>
                    </a:lnTo>
                    <a:lnTo>
                      <a:pt x="5654" y="20864"/>
                    </a:lnTo>
                    <a:lnTo>
                      <a:pt x="5219" y="20158"/>
                    </a:lnTo>
                    <a:lnTo>
                      <a:pt x="4784" y="19084"/>
                    </a:lnTo>
                    <a:lnTo>
                      <a:pt x="5074" y="17642"/>
                    </a:lnTo>
                    <a:lnTo>
                      <a:pt x="5944" y="15924"/>
                    </a:lnTo>
                    <a:lnTo>
                      <a:pt x="8408" y="13960"/>
                    </a:lnTo>
                    <a:lnTo>
                      <a:pt x="12467" y="11843"/>
                    </a:lnTo>
                    <a:lnTo>
                      <a:pt x="18701" y="9603"/>
                    </a:lnTo>
                    <a:lnTo>
                      <a:pt x="20730" y="8560"/>
                    </a:lnTo>
                    <a:lnTo>
                      <a:pt x="21600" y="7210"/>
                    </a:lnTo>
                    <a:lnTo>
                      <a:pt x="20875" y="5645"/>
                    </a:lnTo>
                    <a:lnTo>
                      <a:pt x="18991" y="4111"/>
                    </a:lnTo>
                    <a:lnTo>
                      <a:pt x="15801" y="2608"/>
                    </a:lnTo>
                    <a:lnTo>
                      <a:pt x="11742" y="1350"/>
                    </a:lnTo>
                    <a:lnTo>
                      <a:pt x="6379" y="430"/>
                    </a:lnTo>
                    <a:lnTo>
                      <a:pt x="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61" name="Shape 61"/>
            <p:cNvSpPr/>
            <p:nvPr/>
          </p:nvSpPr>
          <p:spPr>
            <a:xfrm rot="360000" flipH="1">
              <a:off x="52442" y="3180931"/>
              <a:ext cx="512764" cy="1030289"/>
            </a:xfrm>
            <a:custGeom>
              <a:avLst/>
              <a:gdLst/>
              <a:ahLst/>
              <a:cxnLst>
                <a:cxn ang="0">
                  <a:pos x="wd2" y="hd2"/>
                </a:cxn>
                <a:cxn ang="5400000">
                  <a:pos x="wd2" y="hd2"/>
                </a:cxn>
                <a:cxn ang="10800000">
                  <a:pos x="wd2" y="hd2"/>
                </a:cxn>
                <a:cxn ang="16200000">
                  <a:pos x="wd2" y="hd2"/>
                </a:cxn>
              </a:cxnLst>
              <a:rect l="0" t="0" r="r" b="b"/>
              <a:pathLst>
                <a:path w="21600" h="21600" extrusionOk="0">
                  <a:moveTo>
                    <a:pt x="15862" y="0"/>
                  </a:moveTo>
                  <a:lnTo>
                    <a:pt x="17719" y="896"/>
                  </a:lnTo>
                  <a:lnTo>
                    <a:pt x="19406" y="2688"/>
                  </a:lnTo>
                  <a:lnTo>
                    <a:pt x="20756" y="4977"/>
                  </a:lnTo>
                  <a:lnTo>
                    <a:pt x="21600" y="7764"/>
                  </a:lnTo>
                  <a:lnTo>
                    <a:pt x="21431" y="11049"/>
                  </a:lnTo>
                  <a:lnTo>
                    <a:pt x="19575" y="14433"/>
                  </a:lnTo>
                  <a:lnTo>
                    <a:pt x="15862" y="18017"/>
                  </a:lnTo>
                  <a:lnTo>
                    <a:pt x="10125" y="21600"/>
                  </a:lnTo>
                  <a:lnTo>
                    <a:pt x="8269" y="21202"/>
                  </a:lnTo>
                  <a:lnTo>
                    <a:pt x="6413" y="20903"/>
                  </a:lnTo>
                  <a:lnTo>
                    <a:pt x="4388" y="20406"/>
                  </a:lnTo>
                  <a:lnTo>
                    <a:pt x="2700" y="20007"/>
                  </a:lnTo>
                  <a:lnTo>
                    <a:pt x="1350" y="19510"/>
                  </a:lnTo>
                  <a:lnTo>
                    <a:pt x="338" y="18912"/>
                  </a:lnTo>
                  <a:lnTo>
                    <a:pt x="0" y="18216"/>
                  </a:lnTo>
                  <a:lnTo>
                    <a:pt x="169" y="17718"/>
                  </a:lnTo>
                  <a:lnTo>
                    <a:pt x="2194" y="17021"/>
                  </a:lnTo>
                  <a:lnTo>
                    <a:pt x="4894" y="16026"/>
                  </a:lnTo>
                  <a:lnTo>
                    <a:pt x="7763" y="14931"/>
                  </a:lnTo>
                  <a:lnTo>
                    <a:pt x="10631" y="13338"/>
                  </a:lnTo>
                  <a:lnTo>
                    <a:pt x="13331" y="11148"/>
                  </a:lnTo>
                  <a:lnTo>
                    <a:pt x="15356" y="8262"/>
                  </a:lnTo>
                  <a:lnTo>
                    <a:pt x="16369" y="4579"/>
                  </a:lnTo>
                  <a:lnTo>
                    <a:pt x="15862"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2" name="Shape 62"/>
            <p:cNvSpPr/>
            <p:nvPr/>
          </p:nvSpPr>
          <p:spPr>
            <a:xfrm>
              <a:off x="286098" y="2075220"/>
              <a:ext cx="1998663" cy="2432051"/>
            </a:xfrm>
            <a:custGeom>
              <a:avLst/>
              <a:gdLst/>
              <a:ahLst/>
              <a:cxnLst>
                <a:cxn ang="0">
                  <a:pos x="wd2" y="hd2"/>
                </a:cxn>
                <a:cxn ang="5400000">
                  <a:pos x="wd2" y="hd2"/>
                </a:cxn>
                <a:cxn ang="10800000">
                  <a:pos x="wd2" y="hd2"/>
                </a:cxn>
                <a:cxn ang="16200000">
                  <a:pos x="wd2" y="hd2"/>
                </a:cxn>
              </a:cxnLst>
              <a:rect l="0" t="0" r="r" b="b"/>
              <a:pathLst>
                <a:path w="21600" h="21600" extrusionOk="0">
                  <a:moveTo>
                    <a:pt x="15286" y="21600"/>
                  </a:moveTo>
                  <a:lnTo>
                    <a:pt x="16367" y="20472"/>
                  </a:lnTo>
                  <a:lnTo>
                    <a:pt x="17705" y="18865"/>
                  </a:lnTo>
                  <a:lnTo>
                    <a:pt x="19129" y="16750"/>
                  </a:lnTo>
                  <a:lnTo>
                    <a:pt x="20485" y="14423"/>
                  </a:lnTo>
                  <a:lnTo>
                    <a:pt x="21343" y="11857"/>
                  </a:lnTo>
                  <a:lnTo>
                    <a:pt x="21600" y="9122"/>
                  </a:lnTo>
                  <a:lnTo>
                    <a:pt x="21102" y="6528"/>
                  </a:lnTo>
                  <a:lnTo>
                    <a:pt x="19558" y="4145"/>
                  </a:lnTo>
                  <a:lnTo>
                    <a:pt x="17894" y="2679"/>
                  </a:lnTo>
                  <a:lnTo>
                    <a:pt x="16487" y="1537"/>
                  </a:lnTo>
                  <a:lnTo>
                    <a:pt x="15338" y="916"/>
                  </a:lnTo>
                  <a:lnTo>
                    <a:pt x="13485" y="254"/>
                  </a:lnTo>
                  <a:lnTo>
                    <a:pt x="11014" y="0"/>
                  </a:lnTo>
                  <a:lnTo>
                    <a:pt x="7549" y="324"/>
                  </a:lnTo>
                  <a:lnTo>
                    <a:pt x="6279" y="620"/>
                  </a:lnTo>
                  <a:lnTo>
                    <a:pt x="5010" y="818"/>
                  </a:lnTo>
                  <a:lnTo>
                    <a:pt x="3929" y="1114"/>
                  </a:lnTo>
                  <a:lnTo>
                    <a:pt x="3054" y="1452"/>
                  </a:lnTo>
                  <a:lnTo>
                    <a:pt x="2179" y="1791"/>
                  </a:lnTo>
                  <a:lnTo>
                    <a:pt x="1407" y="2228"/>
                  </a:lnTo>
                  <a:lnTo>
                    <a:pt x="703" y="2778"/>
                  </a:lnTo>
                  <a:lnTo>
                    <a:pt x="0" y="3426"/>
                  </a:lnTo>
                  <a:lnTo>
                    <a:pt x="1304" y="3031"/>
                  </a:lnTo>
                  <a:lnTo>
                    <a:pt x="2471" y="2735"/>
                  </a:lnTo>
                  <a:lnTo>
                    <a:pt x="3637" y="2524"/>
                  </a:lnTo>
                  <a:lnTo>
                    <a:pt x="4804" y="2312"/>
                  </a:lnTo>
                  <a:lnTo>
                    <a:pt x="5765" y="2101"/>
                  </a:lnTo>
                  <a:lnTo>
                    <a:pt x="6811" y="2101"/>
                  </a:lnTo>
                  <a:lnTo>
                    <a:pt x="7858" y="1988"/>
                  </a:lnTo>
                  <a:lnTo>
                    <a:pt x="8767" y="2058"/>
                  </a:lnTo>
                  <a:lnTo>
                    <a:pt x="9693" y="2143"/>
                  </a:lnTo>
                  <a:lnTo>
                    <a:pt x="10603" y="2340"/>
                  </a:lnTo>
                  <a:lnTo>
                    <a:pt x="11478" y="2622"/>
                  </a:lnTo>
                  <a:lnTo>
                    <a:pt x="12267" y="2890"/>
                  </a:lnTo>
                  <a:lnTo>
                    <a:pt x="13039" y="3370"/>
                  </a:lnTo>
                  <a:lnTo>
                    <a:pt x="13914" y="3764"/>
                  </a:lnTo>
                  <a:lnTo>
                    <a:pt x="14669" y="4328"/>
                  </a:lnTo>
                  <a:lnTo>
                    <a:pt x="15424" y="4907"/>
                  </a:lnTo>
                  <a:lnTo>
                    <a:pt x="16659" y="6542"/>
                  </a:lnTo>
                  <a:lnTo>
                    <a:pt x="17431" y="8544"/>
                  </a:lnTo>
                  <a:lnTo>
                    <a:pt x="17620" y="10913"/>
                  </a:lnTo>
                  <a:lnTo>
                    <a:pt x="17534" y="13239"/>
                  </a:lnTo>
                  <a:lnTo>
                    <a:pt x="17191" y="15749"/>
                  </a:lnTo>
                  <a:lnTo>
                    <a:pt x="16573" y="18033"/>
                  </a:lnTo>
                  <a:lnTo>
                    <a:pt x="16007" y="20035"/>
                  </a:lnTo>
                  <a:lnTo>
                    <a:pt x="15286" y="2160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3" name="Shape 63"/>
            <p:cNvSpPr/>
            <p:nvPr/>
          </p:nvSpPr>
          <p:spPr>
            <a:xfrm>
              <a:off x="19398" y="4218345"/>
              <a:ext cx="1271588" cy="7286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98" y="3247"/>
                  </a:lnTo>
                  <a:lnTo>
                    <a:pt x="1834" y="6212"/>
                  </a:lnTo>
                  <a:lnTo>
                    <a:pt x="2966" y="8847"/>
                  </a:lnTo>
                  <a:lnTo>
                    <a:pt x="4018" y="10776"/>
                  </a:lnTo>
                  <a:lnTo>
                    <a:pt x="5178" y="13082"/>
                  </a:lnTo>
                  <a:lnTo>
                    <a:pt x="6742" y="14776"/>
                  </a:lnTo>
                  <a:lnTo>
                    <a:pt x="8306" y="15812"/>
                  </a:lnTo>
                  <a:lnTo>
                    <a:pt x="9843" y="17176"/>
                  </a:lnTo>
                  <a:lnTo>
                    <a:pt x="11596" y="17929"/>
                  </a:lnTo>
                  <a:lnTo>
                    <a:pt x="13510" y="18353"/>
                  </a:lnTo>
                  <a:lnTo>
                    <a:pt x="15452" y="18447"/>
                  </a:lnTo>
                  <a:lnTo>
                    <a:pt x="17420" y="17929"/>
                  </a:lnTo>
                  <a:lnTo>
                    <a:pt x="19578" y="17035"/>
                  </a:lnTo>
                  <a:lnTo>
                    <a:pt x="21600" y="15765"/>
                  </a:lnTo>
                  <a:lnTo>
                    <a:pt x="19712" y="17741"/>
                  </a:lnTo>
                  <a:lnTo>
                    <a:pt x="17852" y="19012"/>
                  </a:lnTo>
                  <a:lnTo>
                    <a:pt x="16018" y="20329"/>
                  </a:lnTo>
                  <a:lnTo>
                    <a:pt x="14346" y="20941"/>
                  </a:lnTo>
                  <a:lnTo>
                    <a:pt x="12701" y="21600"/>
                  </a:lnTo>
                  <a:lnTo>
                    <a:pt x="11083" y="21553"/>
                  </a:lnTo>
                  <a:lnTo>
                    <a:pt x="9438" y="21553"/>
                  </a:lnTo>
                  <a:lnTo>
                    <a:pt x="7847" y="21176"/>
                  </a:lnTo>
                  <a:lnTo>
                    <a:pt x="6580" y="20518"/>
                  </a:lnTo>
                  <a:lnTo>
                    <a:pt x="5178" y="19529"/>
                  </a:lnTo>
                  <a:lnTo>
                    <a:pt x="3910" y="18541"/>
                  </a:lnTo>
                  <a:lnTo>
                    <a:pt x="2697" y="17553"/>
                  </a:lnTo>
                  <a:lnTo>
                    <a:pt x="1618" y="16329"/>
                  </a:lnTo>
                  <a:lnTo>
                    <a:pt x="0" y="13835"/>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4" name="Shape 64"/>
            <p:cNvSpPr/>
            <p:nvPr/>
          </p:nvSpPr>
          <p:spPr>
            <a:xfrm rot="360000" flipH="1">
              <a:off x="1443669" y="4606351"/>
              <a:ext cx="561976" cy="736601"/>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4091"/>
                  </a:lnTo>
                  <a:lnTo>
                    <a:pt x="554" y="4255"/>
                  </a:lnTo>
                  <a:lnTo>
                    <a:pt x="2585" y="4745"/>
                  </a:lnTo>
                  <a:lnTo>
                    <a:pt x="5354" y="5891"/>
                  </a:lnTo>
                  <a:lnTo>
                    <a:pt x="8492" y="7691"/>
                  </a:lnTo>
                  <a:lnTo>
                    <a:pt x="12185" y="10145"/>
                  </a:lnTo>
                  <a:lnTo>
                    <a:pt x="15508" y="13091"/>
                  </a:lnTo>
                  <a:lnTo>
                    <a:pt x="18831" y="16855"/>
                  </a:lnTo>
                  <a:lnTo>
                    <a:pt x="21415" y="21600"/>
                  </a:lnTo>
                  <a:lnTo>
                    <a:pt x="21600" y="19636"/>
                  </a:lnTo>
                  <a:lnTo>
                    <a:pt x="21231" y="17509"/>
                  </a:lnTo>
                  <a:lnTo>
                    <a:pt x="19938" y="14727"/>
                  </a:lnTo>
                  <a:lnTo>
                    <a:pt x="18277" y="12109"/>
                  </a:lnTo>
                  <a:lnTo>
                    <a:pt x="16431" y="9491"/>
                  </a:lnTo>
                  <a:lnTo>
                    <a:pt x="14400" y="7364"/>
                  </a:lnTo>
                  <a:lnTo>
                    <a:pt x="12369" y="5891"/>
                  </a:lnTo>
                  <a:lnTo>
                    <a:pt x="10708" y="5236"/>
                  </a:lnTo>
                  <a:lnTo>
                    <a:pt x="12738" y="4745"/>
                  </a:lnTo>
                  <a:lnTo>
                    <a:pt x="14585" y="4582"/>
                  </a:lnTo>
                  <a:lnTo>
                    <a:pt x="16431" y="4255"/>
                  </a:lnTo>
                  <a:lnTo>
                    <a:pt x="18092" y="4091"/>
                  </a:lnTo>
                  <a:lnTo>
                    <a:pt x="19385" y="3927"/>
                  </a:lnTo>
                  <a:lnTo>
                    <a:pt x="20123" y="3600"/>
                  </a:lnTo>
                  <a:lnTo>
                    <a:pt x="20862" y="3436"/>
                  </a:lnTo>
                  <a:lnTo>
                    <a:pt x="21046" y="3436"/>
                  </a:lnTo>
                  <a:lnTo>
                    <a:pt x="13846"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5" name="Shape 65"/>
            <p:cNvSpPr/>
            <p:nvPr/>
          </p:nvSpPr>
          <p:spPr>
            <a:xfrm rot="360000" flipH="1">
              <a:off x="1287000" y="4803955"/>
              <a:ext cx="138114" cy="43497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131" y="0"/>
                  </a:lnTo>
                  <a:lnTo>
                    <a:pt x="11917" y="1122"/>
                  </a:lnTo>
                  <a:lnTo>
                    <a:pt x="6703" y="2525"/>
                  </a:lnTo>
                  <a:lnTo>
                    <a:pt x="2979" y="5330"/>
                  </a:lnTo>
                  <a:lnTo>
                    <a:pt x="745" y="8416"/>
                  </a:lnTo>
                  <a:lnTo>
                    <a:pt x="0" y="12343"/>
                  </a:lnTo>
                  <a:lnTo>
                    <a:pt x="2234" y="16831"/>
                  </a:lnTo>
                  <a:lnTo>
                    <a:pt x="8193" y="21600"/>
                  </a:lnTo>
                  <a:lnTo>
                    <a:pt x="11172" y="14868"/>
                  </a:lnTo>
                  <a:lnTo>
                    <a:pt x="14152" y="10379"/>
                  </a:lnTo>
                  <a:lnTo>
                    <a:pt x="17131" y="6171"/>
                  </a:lnTo>
                  <a:lnTo>
                    <a:pt x="2160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6" name="Shape 66"/>
            <p:cNvSpPr/>
            <p:nvPr/>
          </p:nvSpPr>
          <p:spPr>
            <a:xfrm>
              <a:off x="1908523" y="5270857"/>
              <a:ext cx="1758951" cy="1662114"/>
            </a:xfrm>
            <a:custGeom>
              <a:avLst/>
              <a:gdLst/>
              <a:ahLst/>
              <a:cxnLst>
                <a:cxn ang="0">
                  <a:pos x="wd2" y="hd2"/>
                </a:cxn>
                <a:cxn ang="5400000">
                  <a:pos x="wd2" y="hd2"/>
                </a:cxn>
                <a:cxn ang="10800000">
                  <a:pos x="wd2" y="hd2"/>
                </a:cxn>
                <a:cxn ang="16200000">
                  <a:pos x="wd2" y="hd2"/>
                </a:cxn>
              </a:cxnLst>
              <a:rect l="0" t="0" r="r" b="b"/>
              <a:pathLst>
                <a:path w="21600" h="21600" extrusionOk="0">
                  <a:moveTo>
                    <a:pt x="15284" y="21600"/>
                  </a:moveTo>
                  <a:lnTo>
                    <a:pt x="13490" y="20857"/>
                  </a:lnTo>
                  <a:lnTo>
                    <a:pt x="11833" y="19496"/>
                  </a:lnTo>
                  <a:lnTo>
                    <a:pt x="10079" y="17763"/>
                  </a:lnTo>
                  <a:lnTo>
                    <a:pt x="8422" y="16009"/>
                  </a:lnTo>
                  <a:lnTo>
                    <a:pt x="6823" y="13967"/>
                  </a:lnTo>
                  <a:lnTo>
                    <a:pt x="5186" y="11615"/>
                  </a:lnTo>
                  <a:lnTo>
                    <a:pt x="3665" y="9222"/>
                  </a:lnTo>
                  <a:lnTo>
                    <a:pt x="2378" y="6705"/>
                  </a:lnTo>
                  <a:lnTo>
                    <a:pt x="1267" y="4353"/>
                  </a:lnTo>
                  <a:lnTo>
                    <a:pt x="409" y="2084"/>
                  </a:lnTo>
                  <a:lnTo>
                    <a:pt x="0" y="0"/>
                  </a:lnTo>
                  <a:lnTo>
                    <a:pt x="2125" y="4477"/>
                  </a:lnTo>
                  <a:lnTo>
                    <a:pt x="4074" y="7798"/>
                  </a:lnTo>
                  <a:lnTo>
                    <a:pt x="5731" y="10315"/>
                  </a:lnTo>
                  <a:lnTo>
                    <a:pt x="7271" y="12172"/>
                  </a:lnTo>
                  <a:lnTo>
                    <a:pt x="8597" y="13637"/>
                  </a:lnTo>
                  <a:lnTo>
                    <a:pt x="9864" y="14709"/>
                  </a:lnTo>
                  <a:lnTo>
                    <a:pt x="10995" y="15555"/>
                  </a:lnTo>
                  <a:lnTo>
                    <a:pt x="12087" y="16525"/>
                  </a:lnTo>
                  <a:lnTo>
                    <a:pt x="14699" y="18547"/>
                  </a:lnTo>
                  <a:lnTo>
                    <a:pt x="18032" y="20156"/>
                  </a:lnTo>
                  <a:lnTo>
                    <a:pt x="21600" y="21600"/>
                  </a:lnTo>
                  <a:lnTo>
                    <a:pt x="15284" y="2160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nvGrpSpPr>
            <p:cNvPr id="70" name="Group 70"/>
            <p:cNvGrpSpPr/>
            <p:nvPr/>
          </p:nvGrpSpPr>
          <p:grpSpPr>
            <a:xfrm rot="3240000">
              <a:off x="4202610" y="1266192"/>
              <a:ext cx="904197" cy="1008414"/>
              <a:chOff x="0" y="0"/>
              <a:chExt cx="904195" cy="1008413"/>
            </a:xfrm>
          </p:grpSpPr>
          <p:sp>
            <p:nvSpPr>
              <p:cNvPr id="67" name="Shape 67"/>
              <p:cNvSpPr/>
              <p:nvPr/>
            </p:nvSpPr>
            <p:spPr>
              <a:xfrm>
                <a:off x="0" y="0"/>
                <a:ext cx="287092" cy="379423"/>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8" name="Shape 68"/>
              <p:cNvSpPr/>
              <p:nvPr/>
            </p:nvSpPr>
            <p:spPr>
              <a:xfrm>
                <a:off x="414039" y="177843"/>
                <a:ext cx="490157" cy="31511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9" name="Shape 69"/>
              <p:cNvSpPr/>
              <p:nvPr/>
            </p:nvSpPr>
            <p:spPr>
              <a:xfrm>
                <a:off x="319578" y="847641"/>
                <a:ext cx="511164" cy="160773"/>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74" name="Group 74"/>
            <p:cNvGrpSpPr/>
            <p:nvPr/>
          </p:nvGrpSpPr>
          <p:grpSpPr>
            <a:xfrm rot="14880000">
              <a:off x="5793077" y="258276"/>
              <a:ext cx="564140" cy="968529"/>
              <a:chOff x="0" y="0"/>
              <a:chExt cx="564139" cy="968528"/>
            </a:xfrm>
          </p:grpSpPr>
          <p:sp>
            <p:nvSpPr>
              <p:cNvPr id="71" name="Shape 71"/>
              <p:cNvSpPr/>
              <p:nvPr/>
            </p:nvSpPr>
            <p:spPr>
              <a:xfrm>
                <a:off x="0" y="0"/>
                <a:ext cx="179622" cy="362719"/>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72" name="Shape 72"/>
              <p:cNvSpPr/>
              <p:nvPr/>
            </p:nvSpPr>
            <p:spPr>
              <a:xfrm>
                <a:off x="257468" y="175535"/>
                <a:ext cx="306672" cy="30124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73" name="Shape 73"/>
              <p:cNvSpPr/>
              <p:nvPr/>
            </p:nvSpPr>
            <p:spPr>
              <a:xfrm>
                <a:off x="183090" y="814833"/>
                <a:ext cx="319815" cy="153696"/>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78" name="Group 78"/>
            <p:cNvGrpSpPr/>
            <p:nvPr/>
          </p:nvGrpSpPr>
          <p:grpSpPr>
            <a:xfrm rot="8520000">
              <a:off x="1094009" y="5318562"/>
              <a:ext cx="793744" cy="794246"/>
              <a:chOff x="0" y="0"/>
              <a:chExt cx="793742" cy="794244"/>
            </a:xfrm>
          </p:grpSpPr>
          <p:sp>
            <p:nvSpPr>
              <p:cNvPr id="75" name="Shape 75"/>
              <p:cNvSpPr/>
              <p:nvPr/>
            </p:nvSpPr>
            <p:spPr>
              <a:xfrm>
                <a:off x="0" y="0"/>
                <a:ext cx="252278" cy="300201"/>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76" name="Shape 76"/>
              <p:cNvSpPr/>
              <p:nvPr/>
            </p:nvSpPr>
            <p:spPr>
              <a:xfrm>
                <a:off x="363025" y="143074"/>
                <a:ext cx="430718" cy="24932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77" name="Shape 77"/>
              <p:cNvSpPr/>
              <p:nvPr/>
            </p:nvSpPr>
            <p:spPr>
              <a:xfrm>
                <a:off x="276329" y="667041"/>
                <a:ext cx="449178" cy="12720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82" name="Group 82"/>
            <p:cNvGrpSpPr/>
            <p:nvPr/>
          </p:nvGrpSpPr>
          <p:grpSpPr>
            <a:xfrm rot="4080000" flipH="1">
              <a:off x="660525" y="495186"/>
              <a:ext cx="1125772" cy="1408456"/>
              <a:chOff x="0" y="0"/>
              <a:chExt cx="1125771" cy="1408455"/>
            </a:xfrm>
          </p:grpSpPr>
          <p:sp>
            <p:nvSpPr>
              <p:cNvPr id="79" name="Shape 79"/>
              <p:cNvSpPr/>
              <p:nvPr/>
            </p:nvSpPr>
            <p:spPr>
              <a:xfrm>
                <a:off x="0" y="0"/>
                <a:ext cx="357225" cy="531550"/>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0" name="Shape 80"/>
              <p:cNvSpPr/>
              <p:nvPr/>
            </p:nvSpPr>
            <p:spPr>
              <a:xfrm>
                <a:off x="515875" y="246115"/>
                <a:ext cx="609897" cy="44145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1" name="Shape 81"/>
              <p:cNvSpPr/>
              <p:nvPr/>
            </p:nvSpPr>
            <p:spPr>
              <a:xfrm>
                <a:off x="400878" y="1183222"/>
                <a:ext cx="636035" cy="22523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86" name="Group 86"/>
            <p:cNvGrpSpPr/>
            <p:nvPr/>
          </p:nvGrpSpPr>
          <p:grpSpPr>
            <a:xfrm rot="10020000" flipH="1">
              <a:off x="7363479" y="3871622"/>
              <a:ext cx="1123805" cy="1415358"/>
              <a:chOff x="0" y="0"/>
              <a:chExt cx="1123803" cy="1415356"/>
            </a:xfrm>
          </p:grpSpPr>
          <p:sp>
            <p:nvSpPr>
              <p:cNvPr id="83" name="Shape 83"/>
              <p:cNvSpPr/>
              <p:nvPr/>
            </p:nvSpPr>
            <p:spPr>
              <a:xfrm>
                <a:off x="0" y="0"/>
                <a:ext cx="357225" cy="531550"/>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4" name="Shape 84"/>
              <p:cNvSpPr/>
              <p:nvPr/>
            </p:nvSpPr>
            <p:spPr>
              <a:xfrm>
                <a:off x="513908" y="253286"/>
                <a:ext cx="609896" cy="44145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5" name="Shape 85"/>
              <p:cNvSpPr/>
              <p:nvPr/>
            </p:nvSpPr>
            <p:spPr>
              <a:xfrm>
                <a:off x="390956" y="1190123"/>
                <a:ext cx="636035" cy="22523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87" name="Shape 87"/>
            <p:cNvSpPr/>
            <p:nvPr/>
          </p:nvSpPr>
          <p:spPr>
            <a:xfrm>
              <a:off x="1951385" y="78145"/>
              <a:ext cx="1368426" cy="14065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0" y="2609"/>
                  </a:lnTo>
                  <a:lnTo>
                    <a:pt x="927" y="6387"/>
                  </a:lnTo>
                  <a:lnTo>
                    <a:pt x="2080" y="9995"/>
                  </a:lnTo>
                  <a:lnTo>
                    <a:pt x="3734" y="13311"/>
                  </a:lnTo>
                  <a:lnTo>
                    <a:pt x="5939" y="16237"/>
                  </a:lnTo>
                  <a:lnTo>
                    <a:pt x="8470" y="18626"/>
                  </a:lnTo>
                  <a:lnTo>
                    <a:pt x="11276" y="20430"/>
                  </a:lnTo>
                  <a:lnTo>
                    <a:pt x="14509" y="21429"/>
                  </a:lnTo>
                  <a:lnTo>
                    <a:pt x="17891" y="21600"/>
                  </a:lnTo>
                  <a:lnTo>
                    <a:pt x="21600" y="20747"/>
                  </a:lnTo>
                  <a:lnTo>
                    <a:pt x="19645" y="20869"/>
                  </a:lnTo>
                  <a:lnTo>
                    <a:pt x="17541" y="20357"/>
                  </a:lnTo>
                  <a:lnTo>
                    <a:pt x="15561" y="19357"/>
                  </a:lnTo>
                  <a:lnTo>
                    <a:pt x="13581" y="17748"/>
                  </a:lnTo>
                  <a:lnTo>
                    <a:pt x="11677" y="15822"/>
                  </a:lnTo>
                  <a:lnTo>
                    <a:pt x="9948" y="13579"/>
                  </a:lnTo>
                  <a:lnTo>
                    <a:pt x="8369" y="11068"/>
                  </a:lnTo>
                  <a:lnTo>
                    <a:pt x="6991" y="8265"/>
                  </a:lnTo>
                  <a:lnTo>
                    <a:pt x="5964" y="5485"/>
                  </a:lnTo>
                  <a:lnTo>
                    <a:pt x="5137" y="2560"/>
                  </a:lnTo>
                  <a:lnTo>
                    <a:pt x="4611" y="73"/>
                  </a:lnTo>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8" name="Shape 88"/>
            <p:cNvSpPr/>
            <p:nvPr/>
          </p:nvSpPr>
          <p:spPr>
            <a:xfrm rot="20640000" flipH="1">
              <a:off x="3444564" y="236049"/>
              <a:ext cx="1081089" cy="94138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278"/>
                  </a:lnTo>
                  <a:lnTo>
                    <a:pt x="252" y="4557"/>
                  </a:lnTo>
                  <a:lnTo>
                    <a:pt x="504" y="6835"/>
                  </a:lnTo>
                  <a:lnTo>
                    <a:pt x="925" y="8932"/>
                  </a:lnTo>
                  <a:lnTo>
                    <a:pt x="1513" y="10846"/>
                  </a:lnTo>
                  <a:lnTo>
                    <a:pt x="2269" y="12851"/>
                  </a:lnTo>
                  <a:lnTo>
                    <a:pt x="3194" y="14673"/>
                  </a:lnTo>
                  <a:lnTo>
                    <a:pt x="4286" y="16223"/>
                  </a:lnTo>
                  <a:lnTo>
                    <a:pt x="5631" y="17681"/>
                  </a:lnTo>
                  <a:lnTo>
                    <a:pt x="7228" y="18957"/>
                  </a:lnTo>
                  <a:lnTo>
                    <a:pt x="8909" y="19959"/>
                  </a:lnTo>
                  <a:lnTo>
                    <a:pt x="11010" y="20780"/>
                  </a:lnTo>
                  <a:lnTo>
                    <a:pt x="13279" y="21327"/>
                  </a:lnTo>
                  <a:lnTo>
                    <a:pt x="15801" y="21600"/>
                  </a:lnTo>
                  <a:lnTo>
                    <a:pt x="18490" y="21509"/>
                  </a:lnTo>
                  <a:lnTo>
                    <a:pt x="21600" y="21144"/>
                  </a:lnTo>
                  <a:lnTo>
                    <a:pt x="18826" y="20689"/>
                  </a:lnTo>
                  <a:lnTo>
                    <a:pt x="16389" y="20051"/>
                  </a:lnTo>
                  <a:lnTo>
                    <a:pt x="14288" y="19322"/>
                  </a:lnTo>
                  <a:lnTo>
                    <a:pt x="12439" y="18592"/>
                  </a:lnTo>
                  <a:lnTo>
                    <a:pt x="10758" y="17590"/>
                  </a:lnTo>
                  <a:lnTo>
                    <a:pt x="9413" y="16587"/>
                  </a:lnTo>
                  <a:lnTo>
                    <a:pt x="8153" y="15403"/>
                  </a:lnTo>
                  <a:lnTo>
                    <a:pt x="7060" y="14127"/>
                  </a:lnTo>
                  <a:lnTo>
                    <a:pt x="6051" y="12851"/>
                  </a:lnTo>
                  <a:lnTo>
                    <a:pt x="5127" y="11392"/>
                  </a:lnTo>
                  <a:lnTo>
                    <a:pt x="4370" y="9752"/>
                  </a:lnTo>
                  <a:lnTo>
                    <a:pt x="3614" y="8020"/>
                  </a:lnTo>
                  <a:lnTo>
                    <a:pt x="2774" y="6289"/>
                  </a:lnTo>
                  <a:lnTo>
                    <a:pt x="1933" y="4284"/>
                  </a:lnTo>
                  <a:lnTo>
                    <a:pt x="1009" y="2187"/>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9" name="Shape 89"/>
            <p:cNvSpPr/>
            <p:nvPr/>
          </p:nvSpPr>
          <p:spPr>
            <a:xfrm rot="20640000" flipH="1">
              <a:off x="3189332" y="1436630"/>
              <a:ext cx="523876" cy="441326"/>
            </a:xfrm>
            <a:custGeom>
              <a:avLst/>
              <a:gdLst/>
              <a:ahLst/>
              <a:cxnLst>
                <a:cxn ang="0">
                  <a:pos x="wd2" y="hd2"/>
                </a:cxn>
                <a:cxn ang="5400000">
                  <a:pos x="wd2" y="hd2"/>
                </a:cxn>
                <a:cxn ang="10800000">
                  <a:pos x="wd2" y="hd2"/>
                </a:cxn>
                <a:cxn ang="16200000">
                  <a:pos x="wd2" y="hd2"/>
                </a:cxn>
              </a:cxnLst>
              <a:rect l="0" t="0" r="r" b="b"/>
              <a:pathLst>
                <a:path w="21600" h="21600" extrusionOk="0">
                  <a:moveTo>
                    <a:pt x="13413" y="0"/>
                  </a:moveTo>
                  <a:lnTo>
                    <a:pt x="21600" y="21207"/>
                  </a:lnTo>
                  <a:lnTo>
                    <a:pt x="20903" y="21011"/>
                  </a:lnTo>
                  <a:lnTo>
                    <a:pt x="18639" y="20618"/>
                  </a:lnTo>
                  <a:lnTo>
                    <a:pt x="15503" y="19833"/>
                  </a:lnTo>
                  <a:lnTo>
                    <a:pt x="11845" y="19440"/>
                  </a:lnTo>
                  <a:lnTo>
                    <a:pt x="7839" y="19047"/>
                  </a:lnTo>
                  <a:lnTo>
                    <a:pt x="4355" y="19244"/>
                  </a:lnTo>
                  <a:lnTo>
                    <a:pt x="1568" y="20029"/>
                  </a:lnTo>
                  <a:lnTo>
                    <a:pt x="0" y="21600"/>
                  </a:lnTo>
                  <a:lnTo>
                    <a:pt x="697" y="19244"/>
                  </a:lnTo>
                  <a:lnTo>
                    <a:pt x="1394" y="17476"/>
                  </a:lnTo>
                  <a:lnTo>
                    <a:pt x="2787" y="16102"/>
                  </a:lnTo>
                  <a:lnTo>
                    <a:pt x="4355" y="14924"/>
                  </a:lnTo>
                  <a:lnTo>
                    <a:pt x="6271" y="14138"/>
                  </a:lnTo>
                  <a:lnTo>
                    <a:pt x="8187" y="13942"/>
                  </a:lnTo>
                  <a:lnTo>
                    <a:pt x="10277" y="13942"/>
                  </a:lnTo>
                  <a:lnTo>
                    <a:pt x="12542" y="14531"/>
                  </a:lnTo>
                  <a:lnTo>
                    <a:pt x="12716" y="13942"/>
                  </a:lnTo>
                  <a:lnTo>
                    <a:pt x="12194" y="10996"/>
                  </a:lnTo>
                  <a:lnTo>
                    <a:pt x="11671" y="7462"/>
                  </a:lnTo>
                  <a:lnTo>
                    <a:pt x="11323" y="5891"/>
                  </a:lnTo>
                  <a:lnTo>
                    <a:pt x="10974" y="5891"/>
                  </a:lnTo>
                  <a:lnTo>
                    <a:pt x="10626" y="5695"/>
                  </a:lnTo>
                  <a:lnTo>
                    <a:pt x="10277" y="5105"/>
                  </a:lnTo>
                  <a:lnTo>
                    <a:pt x="9929" y="4516"/>
                  </a:lnTo>
                  <a:lnTo>
                    <a:pt x="9929" y="3731"/>
                  </a:lnTo>
                  <a:lnTo>
                    <a:pt x="10277" y="2749"/>
                  </a:lnTo>
                  <a:lnTo>
                    <a:pt x="11497" y="1571"/>
                  </a:lnTo>
                  <a:lnTo>
                    <a:pt x="13413"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0" name="Shape 90"/>
            <p:cNvSpPr/>
            <p:nvPr/>
          </p:nvSpPr>
          <p:spPr>
            <a:xfrm rot="20640000" flipH="1">
              <a:off x="3549670" y="1357577"/>
              <a:ext cx="195263" cy="369888"/>
            </a:xfrm>
            <a:custGeom>
              <a:avLst/>
              <a:gdLst/>
              <a:ahLst/>
              <a:cxnLst>
                <a:cxn ang="0">
                  <a:pos x="wd2" y="hd2"/>
                </a:cxn>
                <a:cxn ang="5400000">
                  <a:pos x="wd2" y="hd2"/>
                </a:cxn>
                <a:cxn ang="10800000">
                  <a:pos x="wd2" y="hd2"/>
                </a:cxn>
                <a:cxn ang="16200000">
                  <a:pos x="wd2" y="hd2"/>
                </a:cxn>
              </a:cxnLst>
              <a:rect l="0" t="0" r="r" b="b"/>
              <a:pathLst>
                <a:path w="21600" h="21600" extrusionOk="0">
                  <a:moveTo>
                    <a:pt x="14557" y="0"/>
                  </a:moveTo>
                  <a:lnTo>
                    <a:pt x="9391" y="8732"/>
                  </a:lnTo>
                  <a:lnTo>
                    <a:pt x="7043" y="14247"/>
                  </a:lnTo>
                  <a:lnTo>
                    <a:pt x="5165" y="18153"/>
                  </a:lnTo>
                  <a:lnTo>
                    <a:pt x="0" y="21600"/>
                  </a:lnTo>
                  <a:lnTo>
                    <a:pt x="5635" y="20221"/>
                  </a:lnTo>
                  <a:lnTo>
                    <a:pt x="10800" y="18383"/>
                  </a:lnTo>
                  <a:lnTo>
                    <a:pt x="15026" y="15855"/>
                  </a:lnTo>
                  <a:lnTo>
                    <a:pt x="18783" y="13098"/>
                  </a:lnTo>
                  <a:lnTo>
                    <a:pt x="21130" y="10111"/>
                  </a:lnTo>
                  <a:lnTo>
                    <a:pt x="21600" y="6894"/>
                  </a:lnTo>
                  <a:lnTo>
                    <a:pt x="19722" y="3447"/>
                  </a:lnTo>
                  <a:lnTo>
                    <a:pt x="14557"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1" name="Shape 91"/>
            <p:cNvSpPr/>
            <p:nvPr/>
          </p:nvSpPr>
          <p:spPr>
            <a:xfrm>
              <a:off x="2564160" y="74970"/>
              <a:ext cx="196851" cy="1920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9684" y="1607"/>
                  </a:lnTo>
                  <a:lnTo>
                    <a:pt x="17245" y="4463"/>
                  </a:lnTo>
                  <a:lnTo>
                    <a:pt x="14110" y="7319"/>
                  </a:lnTo>
                  <a:lnTo>
                    <a:pt x="10974" y="9640"/>
                  </a:lnTo>
                  <a:lnTo>
                    <a:pt x="7142" y="11782"/>
                  </a:lnTo>
                  <a:lnTo>
                    <a:pt x="3832" y="13210"/>
                  </a:lnTo>
                  <a:lnTo>
                    <a:pt x="0" y="13388"/>
                  </a:lnTo>
                  <a:lnTo>
                    <a:pt x="1742" y="17137"/>
                  </a:lnTo>
                  <a:lnTo>
                    <a:pt x="4006" y="20172"/>
                  </a:lnTo>
                  <a:lnTo>
                    <a:pt x="7142" y="21600"/>
                  </a:lnTo>
                  <a:lnTo>
                    <a:pt x="10452" y="21600"/>
                  </a:lnTo>
                  <a:lnTo>
                    <a:pt x="14458" y="19815"/>
                  </a:lnTo>
                  <a:lnTo>
                    <a:pt x="17594" y="15709"/>
                  </a:lnTo>
                  <a:lnTo>
                    <a:pt x="20206" y="9461"/>
                  </a:lnTo>
                  <a:lnTo>
                    <a:pt x="2160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2" name="Shape 92"/>
            <p:cNvSpPr/>
            <p:nvPr/>
          </p:nvSpPr>
          <p:spPr>
            <a:xfrm rot="20640000" flipH="1">
              <a:off x="3465409" y="2040741"/>
              <a:ext cx="623888" cy="36512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870" y="184"/>
                  </a:lnTo>
                  <a:lnTo>
                    <a:pt x="2319" y="430"/>
                  </a:lnTo>
                  <a:lnTo>
                    <a:pt x="4059" y="736"/>
                  </a:lnTo>
                  <a:lnTo>
                    <a:pt x="5944" y="1135"/>
                  </a:lnTo>
                  <a:lnTo>
                    <a:pt x="8408" y="1626"/>
                  </a:lnTo>
                  <a:lnTo>
                    <a:pt x="10583" y="2148"/>
                  </a:lnTo>
                  <a:lnTo>
                    <a:pt x="12757" y="2761"/>
                  </a:lnTo>
                  <a:lnTo>
                    <a:pt x="14497" y="3467"/>
                  </a:lnTo>
                  <a:lnTo>
                    <a:pt x="16236" y="4203"/>
                  </a:lnTo>
                  <a:lnTo>
                    <a:pt x="17396" y="5063"/>
                  </a:lnTo>
                  <a:lnTo>
                    <a:pt x="17976" y="6014"/>
                  </a:lnTo>
                  <a:lnTo>
                    <a:pt x="18266" y="6995"/>
                  </a:lnTo>
                  <a:lnTo>
                    <a:pt x="17396" y="8100"/>
                  </a:lnTo>
                  <a:lnTo>
                    <a:pt x="15801" y="9266"/>
                  </a:lnTo>
                  <a:lnTo>
                    <a:pt x="13337" y="10493"/>
                  </a:lnTo>
                  <a:lnTo>
                    <a:pt x="9713" y="11843"/>
                  </a:lnTo>
                  <a:lnTo>
                    <a:pt x="5654" y="13377"/>
                  </a:lnTo>
                  <a:lnTo>
                    <a:pt x="3044" y="14789"/>
                  </a:lnTo>
                  <a:lnTo>
                    <a:pt x="1450" y="16108"/>
                  </a:lnTo>
                  <a:lnTo>
                    <a:pt x="870" y="17366"/>
                  </a:lnTo>
                  <a:lnTo>
                    <a:pt x="870" y="18562"/>
                  </a:lnTo>
                  <a:lnTo>
                    <a:pt x="1160" y="19667"/>
                  </a:lnTo>
                  <a:lnTo>
                    <a:pt x="1740" y="20649"/>
                  </a:lnTo>
                  <a:lnTo>
                    <a:pt x="2030" y="21600"/>
                  </a:lnTo>
                  <a:lnTo>
                    <a:pt x="5944" y="21109"/>
                  </a:lnTo>
                  <a:lnTo>
                    <a:pt x="5654" y="20864"/>
                  </a:lnTo>
                  <a:lnTo>
                    <a:pt x="5219" y="20158"/>
                  </a:lnTo>
                  <a:lnTo>
                    <a:pt x="4784" y="19084"/>
                  </a:lnTo>
                  <a:lnTo>
                    <a:pt x="5074" y="17642"/>
                  </a:lnTo>
                  <a:lnTo>
                    <a:pt x="5944" y="15924"/>
                  </a:lnTo>
                  <a:lnTo>
                    <a:pt x="8408" y="13960"/>
                  </a:lnTo>
                  <a:lnTo>
                    <a:pt x="12467" y="11843"/>
                  </a:lnTo>
                  <a:lnTo>
                    <a:pt x="18701" y="9603"/>
                  </a:lnTo>
                  <a:lnTo>
                    <a:pt x="20730" y="8560"/>
                  </a:lnTo>
                  <a:lnTo>
                    <a:pt x="21600" y="7210"/>
                  </a:lnTo>
                  <a:lnTo>
                    <a:pt x="20875" y="5645"/>
                  </a:lnTo>
                  <a:lnTo>
                    <a:pt x="18991" y="4111"/>
                  </a:lnTo>
                  <a:lnTo>
                    <a:pt x="15801" y="2608"/>
                  </a:lnTo>
                  <a:lnTo>
                    <a:pt x="11742" y="1350"/>
                  </a:lnTo>
                  <a:lnTo>
                    <a:pt x="6379" y="430"/>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3" name="Shape 93"/>
            <p:cNvSpPr/>
            <p:nvPr/>
          </p:nvSpPr>
          <p:spPr>
            <a:xfrm>
              <a:off x="19398" y="3008670"/>
              <a:ext cx="57151" cy="2095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64"/>
                  </a:lnTo>
                  <a:lnTo>
                    <a:pt x="0" y="21600"/>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95" name="Shape 95"/>
          <p:cNvSpPr>
            <a:spLocks noGrp="1"/>
          </p:cNvSpPr>
          <p:nvPr>
            <p:ph type="title"/>
          </p:nvPr>
        </p:nvSpPr>
        <p:spPr>
          <a:prstGeom prst="rect">
            <a:avLst/>
          </a:prstGeom>
        </p:spPr>
        <p:txBody>
          <a:bodyPr/>
          <a:lstStyle/>
          <a:p>
            <a:pPr lvl="0">
              <a:defRPr sz="1800">
                <a:solidFill>
                  <a:srgbClr val="000000"/>
                </a:solidFill>
                <a:uFillTx/>
              </a:defRPr>
            </a:pPr>
            <a:r>
              <a:rPr sz="4400">
                <a:solidFill>
                  <a:srgbClr val="007879"/>
                </a:solidFill>
                <a:uFill>
                  <a:solidFill>
                    <a:srgbClr val="007879"/>
                  </a:solidFill>
                </a:uFill>
              </a:rPr>
              <a:t>タイトルテキスト</a:t>
            </a:r>
          </a:p>
        </p:txBody>
      </p:sp>
      <p:sp>
        <p:nvSpPr>
          <p:cNvPr id="96" name="Shape 96"/>
          <p:cNvSpPr>
            <a:spLocks noGrp="1"/>
          </p:cNvSpPr>
          <p:nvPr>
            <p:ph type="body" idx="1"/>
          </p:nvPr>
        </p:nvSpPr>
        <p:spPr>
          <a:prstGeom prst="rect">
            <a:avLst/>
          </a:prstGeom>
        </p:spPr>
        <p:txBody>
          <a:bodyPr/>
          <a:lstStyle>
            <a:lvl2pPr marL="783590" indent="-285750">
              <a:spcBef>
                <a:spcPts val="600"/>
              </a:spcBef>
              <a:buChar char="–"/>
              <a:defRPr sz="2800"/>
            </a:lvl2pPr>
            <a:lvl3pPr marL="1183639" indent="-228600">
              <a:spcBef>
                <a:spcPts val="500"/>
              </a:spcBef>
              <a:defRPr sz="2400"/>
            </a:lvl3pPr>
            <a:lvl4pPr marL="1640839" indent="-228600">
              <a:spcBef>
                <a:spcPts val="400"/>
              </a:spcBef>
              <a:buChar char="–"/>
              <a:defRPr sz="2000"/>
            </a:lvl4pPr>
            <a:lvl5pPr marL="2098039" indent="-228600">
              <a:spcBef>
                <a:spcPts val="400"/>
              </a:spcBef>
              <a:buChar char="»"/>
              <a:defRPr sz="2000"/>
            </a:lvl5pPr>
          </a:lstStyle>
          <a:p>
            <a:pPr lvl="0">
              <a:defRPr sz="1800">
                <a:solidFill>
                  <a:srgbClr val="000000"/>
                </a:solidFill>
                <a:uFillTx/>
              </a:defRPr>
            </a:pPr>
            <a:r>
              <a:rPr sz="3200">
                <a:solidFill>
                  <a:srgbClr val="007AAA"/>
                </a:solidFill>
                <a:uFill>
                  <a:solidFill>
                    <a:srgbClr val="007AAA"/>
                  </a:solidFill>
                </a:uFill>
              </a:rPr>
              <a:t>本文レベル1</a:t>
            </a:r>
          </a:p>
          <a:p>
            <a:pPr lvl="1">
              <a:defRPr sz="1800">
                <a:solidFill>
                  <a:srgbClr val="000000"/>
                </a:solidFill>
                <a:uFillTx/>
              </a:defRPr>
            </a:pPr>
            <a:r>
              <a:rPr sz="2800">
                <a:solidFill>
                  <a:srgbClr val="007AAA"/>
                </a:solidFill>
                <a:uFill>
                  <a:solidFill>
                    <a:srgbClr val="007AAA"/>
                  </a:solidFill>
                </a:uFill>
              </a:rPr>
              <a:t>本文レベル2</a:t>
            </a:r>
          </a:p>
          <a:p>
            <a:pPr lvl="2">
              <a:defRPr sz="1800">
                <a:solidFill>
                  <a:srgbClr val="000000"/>
                </a:solidFill>
                <a:uFillTx/>
              </a:defRPr>
            </a:pPr>
            <a:r>
              <a:rPr sz="2400">
                <a:solidFill>
                  <a:srgbClr val="007AAA"/>
                </a:solidFill>
                <a:uFill>
                  <a:solidFill>
                    <a:srgbClr val="007AAA"/>
                  </a:solidFill>
                </a:uFill>
              </a:rPr>
              <a:t>本文レベル3</a:t>
            </a:r>
          </a:p>
          <a:p>
            <a:pPr lvl="3">
              <a:defRPr sz="1800">
                <a:solidFill>
                  <a:srgbClr val="000000"/>
                </a:solidFill>
                <a:uFillTx/>
              </a:defRPr>
            </a:pPr>
            <a:r>
              <a:rPr sz="2000">
                <a:solidFill>
                  <a:srgbClr val="007AAA"/>
                </a:solidFill>
                <a:uFill>
                  <a:solidFill>
                    <a:srgbClr val="007AAA"/>
                  </a:solidFill>
                </a:uFill>
              </a:rPr>
              <a:t>本文レベル4</a:t>
            </a:r>
          </a:p>
          <a:p>
            <a:pPr lvl="4">
              <a:defRPr sz="1800">
                <a:solidFill>
                  <a:srgbClr val="000000"/>
                </a:solidFill>
                <a:uFillTx/>
              </a:defRPr>
            </a:pPr>
            <a:r>
              <a:rPr sz="2000">
                <a:solidFill>
                  <a:srgbClr val="007AAA"/>
                </a:solidFill>
                <a:uFill>
                  <a:solidFill>
                    <a:srgbClr val="007AAA"/>
                  </a:solidFill>
                </a:uFill>
              </a:rPr>
              <a:t>本文レベル 5</a:t>
            </a:r>
          </a:p>
        </p:txBody>
      </p:sp>
      <p:sp>
        <p:nvSpPr>
          <p:cNvPr id="97" name="Shape 97"/>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a:xfrm>
            <a:off x="457200" y="6356350"/>
            <a:ext cx="2133600" cy="365125"/>
          </a:xfrm>
          <a:prstGeom prst="rect">
            <a:avLst/>
          </a:prstGeom>
        </p:spPr>
        <p:txBody>
          <a:bodyPr/>
          <a:lstStyle/>
          <a:p>
            <a:fld id="{E90ED720-0104-4369-84BC-D37694168613}" type="datetimeFigureOut">
              <a:rPr kumimoji="1" lang="ja-JP" altLang="en-US" smtClean="0"/>
              <a:t>2017/4/26</a:t>
            </a:fld>
            <a:endParaRPr kumimoji="1" lang="ja-JP" altLang="en-US"/>
          </a:p>
        </p:txBody>
      </p:sp>
      <p:sp>
        <p:nvSpPr>
          <p:cNvPr id="3" name="フッター プレースホルダ 2"/>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2006032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a:xfrm>
            <a:off x="457200" y="6356350"/>
            <a:ext cx="2133600" cy="365125"/>
          </a:xfrm>
          <a:prstGeom prst="rect">
            <a:avLst/>
          </a:prstGeom>
        </p:spPr>
        <p:txBody>
          <a:bodyPr/>
          <a:lstStyle/>
          <a:p>
            <a:fld id="{E90ED720-0104-4369-84BC-D37694168613}" type="datetimeFigureOut">
              <a:rPr kumimoji="1" lang="ja-JP" altLang="en-US" smtClean="0"/>
              <a:t>2017/4/26</a:t>
            </a:fld>
            <a:endParaRPr kumimoji="1" lang="ja-JP" altLang="en-US"/>
          </a:p>
        </p:txBody>
      </p:sp>
      <p:sp>
        <p:nvSpPr>
          <p:cNvPr id="4" name="フッター プレースホルダ 3"/>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7220189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pPr>
              <a:defRPr/>
            </a:pPr>
            <a:endParaRPr lang="en-US" altLang="ja-JP"/>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pPr>
              <a:defRPr/>
            </a:pPr>
            <a:endParaRPr lang="en-US" altLang="ja-JP"/>
          </a:p>
        </p:txBody>
      </p:sp>
      <p:sp>
        <p:nvSpPr>
          <p:cNvPr id="6" name="Slide Number Placeholder 5"/>
          <p:cNvSpPr>
            <a:spLocks noGrp="1"/>
          </p:cNvSpPr>
          <p:nvPr>
            <p:ph type="sldNum" sz="quarter" idx="12"/>
          </p:nvPr>
        </p:nvSpPr>
        <p:spPr/>
        <p:txBody>
          <a:bodyPr/>
          <a:lstStyle/>
          <a:p>
            <a:pPr>
              <a:defRPr/>
            </a:pPr>
            <a:fld id="{8BA291D3-BCEC-4870-9D21-E5283AE344E9}" type="slidenum">
              <a:rPr lang="en-US" altLang="ja-JP" smtClean="0"/>
              <a:pPr>
                <a:defRPr/>
              </a:pPr>
              <a:t>‹#›</a:t>
            </a:fld>
            <a:endParaRPr lang="en-US" altLang="ja-JP"/>
          </a:p>
        </p:txBody>
      </p:sp>
    </p:spTree>
    <p:extLst>
      <p:ext uri="{BB962C8B-B14F-4D97-AF65-F5344CB8AC3E}">
        <p14:creationId xmlns:p14="http://schemas.microsoft.com/office/powerpoint/2010/main" val="18109874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タイトル &amp; サブタイトル">
    <p:spTree>
      <p:nvGrpSpPr>
        <p:cNvPr id="1" name=""/>
        <p:cNvGrpSpPr/>
        <p:nvPr/>
      </p:nvGrpSpPr>
      <p:grpSpPr>
        <a:xfrm>
          <a:off x="0" y="0"/>
          <a:ext cx="0" cy="0"/>
          <a:chOff x="0" y="0"/>
          <a:chExt cx="0" cy="0"/>
        </a:xfrm>
      </p:grpSpPr>
      <p:sp>
        <p:nvSpPr>
          <p:cNvPr id="99" name="Shape 99"/>
          <p:cNvSpPr>
            <a:spLocks noGrp="1"/>
          </p:cNvSpPr>
          <p:nvPr>
            <p:ph type="title"/>
          </p:nvPr>
        </p:nvSpPr>
        <p:spPr>
          <a:xfrm>
            <a:off x="889000" y="1155700"/>
            <a:ext cx="7366000" cy="2324100"/>
          </a:xfrm>
          <a:prstGeom prst="rect">
            <a:avLst/>
          </a:prstGeom>
        </p:spPr>
        <p:txBody>
          <a:bodyPr lIns="38100" tIns="38100" rIns="38100" bIns="38100"/>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00" name="Shape 100"/>
          <p:cNvSpPr>
            <a:spLocks noGrp="1"/>
          </p:cNvSpPr>
          <p:nvPr>
            <p:ph type="body" idx="1"/>
          </p:nvPr>
        </p:nvSpPr>
        <p:spPr>
          <a:xfrm>
            <a:off x="889000" y="3530600"/>
            <a:ext cx="7366000" cy="800100"/>
          </a:xfrm>
          <a:prstGeom prst="rect">
            <a:avLst/>
          </a:prstGeom>
        </p:spPr>
        <p:txBody>
          <a:bodyPr lIns="38100" tIns="38100" rIns="38100" bIns="38100"/>
          <a:lstStyle>
            <a:lvl1pPr marL="0" marR="0" indent="0" algn="ctr" defTabSz="406400">
              <a:spcBef>
                <a:spcPts val="0"/>
              </a:spcBef>
              <a:buSzTx/>
              <a:buNone/>
              <a:defRPr sz="2400">
                <a:solidFill>
                  <a:srgbClr val="000000"/>
                </a:solidFill>
                <a:uFillTx/>
                <a:latin typeface="+mj-lt"/>
                <a:ea typeface="+mj-ea"/>
                <a:cs typeface="+mj-cs"/>
                <a:sym typeface="Gill Sans"/>
              </a:defRPr>
            </a:lvl1pPr>
            <a:lvl2pPr marL="0" marR="0" indent="0" algn="ctr" defTabSz="406400">
              <a:spcBef>
                <a:spcPts val="0"/>
              </a:spcBef>
              <a:buSzTx/>
              <a:buNone/>
              <a:defRPr sz="2400">
                <a:solidFill>
                  <a:srgbClr val="000000"/>
                </a:solidFill>
                <a:uFillTx/>
                <a:latin typeface="+mj-lt"/>
                <a:ea typeface="+mj-ea"/>
                <a:cs typeface="+mj-cs"/>
                <a:sym typeface="Gill Sans"/>
              </a:defRPr>
            </a:lvl2pPr>
            <a:lvl3pPr marL="0" marR="0" indent="0" algn="ctr" defTabSz="406400">
              <a:spcBef>
                <a:spcPts val="0"/>
              </a:spcBef>
              <a:buSzTx/>
              <a:buNone/>
              <a:defRPr sz="2400">
                <a:solidFill>
                  <a:srgbClr val="000000"/>
                </a:solidFill>
                <a:uFillTx/>
                <a:latin typeface="+mj-lt"/>
                <a:ea typeface="+mj-ea"/>
                <a:cs typeface="+mj-cs"/>
                <a:sym typeface="Gill Sans"/>
              </a:defRPr>
            </a:lvl3pPr>
            <a:lvl4pPr marL="0" marR="0" indent="0" algn="ctr" defTabSz="406400">
              <a:spcBef>
                <a:spcPts val="0"/>
              </a:spcBef>
              <a:buSzTx/>
              <a:buNone/>
              <a:defRPr sz="2400">
                <a:solidFill>
                  <a:srgbClr val="000000"/>
                </a:solidFill>
                <a:uFillTx/>
                <a:latin typeface="+mj-lt"/>
                <a:ea typeface="+mj-ea"/>
                <a:cs typeface="+mj-cs"/>
                <a:sym typeface="Gill Sans"/>
              </a:defRPr>
            </a:lvl4pPr>
            <a:lvl5pPr marL="0" marR="0" indent="0" algn="ctr" defTabSz="406400">
              <a:spcBef>
                <a:spcPts val="0"/>
              </a:spcBef>
              <a:buSzTx/>
              <a:buNone/>
              <a:defRPr sz="2400">
                <a:solidFill>
                  <a:srgbClr val="000000"/>
                </a:solidFill>
                <a:uFillTx/>
                <a:latin typeface="+mj-lt"/>
                <a:ea typeface="+mj-ea"/>
                <a:cs typeface="+mj-cs"/>
                <a:sym typeface="Gill Sans"/>
              </a:defRPr>
            </a:lvl5pPr>
          </a:lstStyle>
          <a:p>
            <a:pPr lvl="0">
              <a:defRPr sz="1800"/>
            </a:pPr>
            <a:r>
              <a:rPr sz="2400"/>
              <a:t>本文レベル1</a:t>
            </a:r>
          </a:p>
          <a:p>
            <a:pPr lvl="1">
              <a:defRPr sz="1800"/>
            </a:pPr>
            <a:r>
              <a:rPr sz="2400"/>
              <a:t>本文レベル2</a:t>
            </a:r>
          </a:p>
          <a:p>
            <a:pPr lvl="2">
              <a:defRPr sz="1800"/>
            </a:pPr>
            <a:r>
              <a:rPr sz="2400"/>
              <a:t>本文レベル3</a:t>
            </a:r>
          </a:p>
          <a:p>
            <a:pPr lvl="3">
              <a:defRPr sz="1800"/>
            </a:pPr>
            <a:r>
              <a:rPr sz="2400"/>
              <a:t>本文レベル4</a:t>
            </a:r>
          </a:p>
          <a:p>
            <a:pPr lvl="4">
              <a:defRPr sz="1800"/>
            </a:pPr>
            <a:r>
              <a:rPr sz="2400"/>
              <a:t>本文レベル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タイトル &amp; 箇条書き">
    <p:spTree>
      <p:nvGrpSpPr>
        <p:cNvPr id="1" name=""/>
        <p:cNvGrpSpPr/>
        <p:nvPr/>
      </p:nvGrpSpPr>
      <p:grpSpPr>
        <a:xfrm>
          <a:off x="0" y="0"/>
          <a:ext cx="0" cy="0"/>
          <a:chOff x="0" y="0"/>
          <a:chExt cx="0" cy="0"/>
        </a:xfrm>
      </p:grpSpPr>
      <p:sp>
        <p:nvSpPr>
          <p:cNvPr id="102" name="Shape 102"/>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03" name="Shape 103"/>
          <p:cNvSpPr>
            <a:spLocks noGrp="1"/>
          </p:cNvSpPr>
          <p:nvPr>
            <p:ph type="body" idx="1"/>
          </p:nvPr>
        </p:nvSpPr>
        <p:spPr>
          <a:xfrm>
            <a:off x="889000" y="1943100"/>
            <a:ext cx="7366000" cy="4025900"/>
          </a:xfrm>
          <a:prstGeom prst="rect">
            <a:avLst/>
          </a:prstGeom>
        </p:spPr>
        <p:txBody>
          <a:bodyPr lIns="38100" tIns="38100" rIns="38100" bIns="38100" anchor="ctr"/>
          <a:lstStyle>
            <a:lvl1pPr marL="698500" marR="0" indent="-444500" defTabSz="406400">
              <a:spcBef>
                <a:spcPts val="1600"/>
              </a:spcBef>
              <a:buSzPct val="171000"/>
              <a:defRPr sz="2800">
                <a:solidFill>
                  <a:srgbClr val="000000"/>
                </a:solidFill>
                <a:uFillTx/>
                <a:latin typeface="+mj-lt"/>
                <a:ea typeface="+mj-ea"/>
                <a:cs typeface="+mj-cs"/>
                <a:sym typeface="Gill Sans"/>
              </a:defRPr>
            </a:lvl1pPr>
            <a:lvl2pPr marL="1041400" marR="0" indent="-444500" defTabSz="406400">
              <a:spcBef>
                <a:spcPts val="1600"/>
              </a:spcBef>
              <a:buSzPct val="171000"/>
              <a:defRPr sz="2800">
                <a:solidFill>
                  <a:srgbClr val="000000"/>
                </a:solidFill>
                <a:uFillTx/>
                <a:latin typeface="+mj-lt"/>
                <a:ea typeface="+mj-ea"/>
                <a:cs typeface="+mj-cs"/>
                <a:sym typeface="Gill Sans"/>
              </a:defRPr>
            </a:lvl2pPr>
            <a:lvl3pPr marL="1384300" marR="0" indent="-444500" defTabSz="406400">
              <a:spcBef>
                <a:spcPts val="1600"/>
              </a:spcBef>
              <a:buSzPct val="171000"/>
              <a:defRPr sz="2800">
                <a:solidFill>
                  <a:srgbClr val="000000"/>
                </a:solidFill>
                <a:uFillTx/>
                <a:latin typeface="+mj-lt"/>
                <a:ea typeface="+mj-ea"/>
                <a:cs typeface="+mj-cs"/>
                <a:sym typeface="Gill Sans"/>
              </a:defRPr>
            </a:lvl3pPr>
            <a:lvl4pPr marL="1739900" marR="0" indent="-444500" defTabSz="406400">
              <a:spcBef>
                <a:spcPts val="1600"/>
              </a:spcBef>
              <a:buSzPct val="171000"/>
              <a:defRPr sz="2800">
                <a:solidFill>
                  <a:srgbClr val="000000"/>
                </a:solidFill>
                <a:uFillTx/>
                <a:latin typeface="+mj-lt"/>
                <a:ea typeface="+mj-ea"/>
                <a:cs typeface="+mj-cs"/>
                <a:sym typeface="Gill Sans"/>
              </a:defRPr>
            </a:lvl4pPr>
            <a:lvl5pPr marL="2082800" marR="0" indent="-444500" defTabSz="406400">
              <a:spcBef>
                <a:spcPts val="1600"/>
              </a:spcBef>
              <a:buSzPct val="171000"/>
              <a:defRPr sz="2800">
                <a:solidFill>
                  <a:srgbClr val="000000"/>
                </a:solidFill>
                <a:uFillTx/>
                <a:latin typeface="+mj-lt"/>
                <a:ea typeface="+mj-ea"/>
                <a:cs typeface="+mj-cs"/>
                <a:sym typeface="Gill Sans"/>
              </a:defRPr>
            </a:lvl5pPr>
          </a:lstStyle>
          <a:p>
            <a:pPr lvl="0">
              <a:defRPr sz="1800"/>
            </a:pPr>
            <a:r>
              <a:rPr sz="2800"/>
              <a:t>本文レベル1</a:t>
            </a:r>
          </a:p>
          <a:p>
            <a:pPr lvl="1">
              <a:defRPr sz="1800"/>
            </a:pPr>
            <a:r>
              <a:rPr sz="2800"/>
              <a:t>本文レベル2</a:t>
            </a:r>
          </a:p>
          <a:p>
            <a:pPr lvl="2">
              <a:defRPr sz="1800"/>
            </a:pPr>
            <a:r>
              <a:rPr sz="2800"/>
              <a:t>本文レベル3</a:t>
            </a:r>
          </a:p>
          <a:p>
            <a:pPr lvl="3">
              <a:defRPr sz="1800"/>
            </a:pPr>
            <a:r>
              <a:rPr sz="2800"/>
              <a:t>本文レベル4</a:t>
            </a:r>
          </a:p>
          <a:p>
            <a:pPr lvl="4">
              <a:defRPr sz="1800"/>
            </a:pPr>
            <a:r>
              <a:rPr sz="2800"/>
              <a:t>本文レベル 5</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タイトル &amp; 箇条書き（2 段組み）">
    <p:spTree>
      <p:nvGrpSpPr>
        <p:cNvPr id="1" name=""/>
        <p:cNvGrpSpPr/>
        <p:nvPr/>
      </p:nvGrpSpPr>
      <p:grpSpPr>
        <a:xfrm>
          <a:off x="0" y="0"/>
          <a:ext cx="0" cy="0"/>
          <a:chOff x="0" y="0"/>
          <a:chExt cx="0" cy="0"/>
        </a:xfrm>
      </p:grpSpPr>
      <p:sp>
        <p:nvSpPr>
          <p:cNvPr id="105" name="Shape 105"/>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06" name="Shape 106"/>
          <p:cNvSpPr>
            <a:spLocks noGrp="1"/>
          </p:cNvSpPr>
          <p:nvPr>
            <p:ph type="body" idx="1"/>
          </p:nvPr>
        </p:nvSpPr>
        <p:spPr>
          <a:xfrm>
            <a:off x="889000" y="1943100"/>
            <a:ext cx="7366000" cy="4025900"/>
          </a:xfrm>
          <a:prstGeom prst="rect">
            <a:avLst/>
          </a:prstGeom>
        </p:spPr>
        <p:txBody>
          <a:bodyPr lIns="38100" tIns="38100" rIns="38100" bIns="38100" numCol="2" spcCol="368300"/>
          <a:lstStyle>
            <a:lvl1pPr marL="640422" marR="0" indent="-386422" defTabSz="406400">
              <a:spcBef>
                <a:spcPts val="2700"/>
              </a:spcBef>
              <a:buSzPct val="171000"/>
              <a:defRPr sz="2000">
                <a:solidFill>
                  <a:srgbClr val="000000"/>
                </a:solidFill>
                <a:uFillTx/>
                <a:latin typeface="+mj-lt"/>
                <a:ea typeface="+mj-ea"/>
                <a:cs typeface="+mj-cs"/>
                <a:sym typeface="Gill Sans"/>
              </a:defRPr>
            </a:lvl1pPr>
            <a:lvl2pPr marL="983322" marR="0" indent="-386422" defTabSz="406400">
              <a:spcBef>
                <a:spcPts val="2700"/>
              </a:spcBef>
              <a:buSzPct val="171000"/>
              <a:defRPr sz="2000">
                <a:solidFill>
                  <a:srgbClr val="000000"/>
                </a:solidFill>
                <a:uFillTx/>
                <a:latin typeface="+mj-lt"/>
                <a:ea typeface="+mj-ea"/>
                <a:cs typeface="+mj-cs"/>
                <a:sym typeface="Gill Sans"/>
              </a:defRPr>
            </a:lvl2pPr>
            <a:lvl3pPr marL="1326222" marR="0" indent="-386422" defTabSz="406400">
              <a:spcBef>
                <a:spcPts val="2700"/>
              </a:spcBef>
              <a:buSzPct val="171000"/>
              <a:defRPr sz="2000">
                <a:solidFill>
                  <a:srgbClr val="000000"/>
                </a:solidFill>
                <a:uFillTx/>
                <a:latin typeface="+mj-lt"/>
                <a:ea typeface="+mj-ea"/>
                <a:cs typeface="+mj-cs"/>
                <a:sym typeface="Gill Sans"/>
              </a:defRPr>
            </a:lvl3pPr>
            <a:lvl4pPr marL="1681822" marR="0" indent="-386422" defTabSz="406400">
              <a:spcBef>
                <a:spcPts val="2700"/>
              </a:spcBef>
              <a:buSzPct val="171000"/>
              <a:defRPr sz="2000">
                <a:solidFill>
                  <a:srgbClr val="000000"/>
                </a:solidFill>
                <a:uFillTx/>
                <a:latin typeface="+mj-lt"/>
                <a:ea typeface="+mj-ea"/>
                <a:cs typeface="+mj-cs"/>
                <a:sym typeface="Gill Sans"/>
              </a:defRPr>
            </a:lvl4pPr>
            <a:lvl5pPr marL="2024722" marR="0" indent="-386422" defTabSz="406400">
              <a:spcBef>
                <a:spcPts val="2700"/>
              </a:spcBef>
              <a:buSzPct val="171000"/>
              <a:defRPr sz="2000">
                <a:solidFill>
                  <a:srgbClr val="000000"/>
                </a:solidFill>
                <a:uFillTx/>
                <a:latin typeface="+mj-lt"/>
                <a:ea typeface="+mj-ea"/>
                <a:cs typeface="+mj-cs"/>
                <a:sym typeface="Gill Sans"/>
              </a:defRPr>
            </a:lvl5pPr>
          </a:lstStyle>
          <a:p>
            <a:pPr lvl="0">
              <a:defRPr sz="1800"/>
            </a:pPr>
            <a:r>
              <a:rPr sz="2000"/>
              <a:t>本文レベル1</a:t>
            </a:r>
          </a:p>
          <a:p>
            <a:pPr lvl="1">
              <a:defRPr sz="1800"/>
            </a:pPr>
            <a:r>
              <a:rPr sz="2000"/>
              <a:t>本文レベル2</a:t>
            </a:r>
          </a:p>
          <a:p>
            <a:pPr lvl="2">
              <a:defRPr sz="1800"/>
            </a:pPr>
            <a:r>
              <a:rPr sz="2000"/>
              <a:t>本文レベル3</a:t>
            </a:r>
          </a:p>
          <a:p>
            <a:pPr lvl="3">
              <a:defRPr sz="1800"/>
            </a:pPr>
            <a:r>
              <a:rPr sz="2000"/>
              <a:t>本文レベル4</a:t>
            </a:r>
          </a:p>
          <a:p>
            <a:pPr lvl="4">
              <a:defRPr sz="1800"/>
            </a:pPr>
            <a:r>
              <a:rPr sz="2000"/>
              <a:t>本文レベル 5</a:t>
            </a: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箇条書き">
    <p:spTree>
      <p:nvGrpSpPr>
        <p:cNvPr id="1" name=""/>
        <p:cNvGrpSpPr/>
        <p:nvPr/>
      </p:nvGrpSpPr>
      <p:grpSpPr>
        <a:xfrm>
          <a:off x="0" y="0"/>
          <a:ext cx="0" cy="0"/>
          <a:chOff x="0" y="0"/>
          <a:chExt cx="0" cy="0"/>
        </a:xfrm>
      </p:grpSpPr>
      <p:sp>
        <p:nvSpPr>
          <p:cNvPr id="108" name="Shape 108"/>
          <p:cNvSpPr>
            <a:spLocks noGrp="1"/>
          </p:cNvSpPr>
          <p:nvPr>
            <p:ph type="body" idx="1"/>
          </p:nvPr>
        </p:nvSpPr>
        <p:spPr>
          <a:xfrm>
            <a:off x="889000" y="889000"/>
            <a:ext cx="7366000" cy="5080000"/>
          </a:xfrm>
          <a:prstGeom prst="rect">
            <a:avLst/>
          </a:prstGeom>
        </p:spPr>
        <p:txBody>
          <a:bodyPr lIns="38100" tIns="38100" rIns="38100" bIns="38100" anchor="ctr"/>
          <a:lstStyle>
            <a:lvl1pPr marL="698500" marR="0" indent="-444500" defTabSz="406400">
              <a:spcBef>
                <a:spcPts val="3300"/>
              </a:spcBef>
              <a:buSzPct val="171000"/>
              <a:defRPr sz="2800">
                <a:solidFill>
                  <a:srgbClr val="000000"/>
                </a:solidFill>
                <a:uFillTx/>
                <a:latin typeface="+mj-lt"/>
                <a:ea typeface="+mj-ea"/>
                <a:cs typeface="+mj-cs"/>
                <a:sym typeface="Gill Sans"/>
              </a:defRPr>
            </a:lvl1pPr>
            <a:lvl2pPr marL="1041400" marR="0" indent="-444500" defTabSz="406400">
              <a:spcBef>
                <a:spcPts val="3300"/>
              </a:spcBef>
              <a:buSzPct val="171000"/>
              <a:defRPr sz="2800">
                <a:solidFill>
                  <a:srgbClr val="000000"/>
                </a:solidFill>
                <a:uFillTx/>
                <a:latin typeface="+mj-lt"/>
                <a:ea typeface="+mj-ea"/>
                <a:cs typeface="+mj-cs"/>
                <a:sym typeface="Gill Sans"/>
              </a:defRPr>
            </a:lvl2pPr>
            <a:lvl3pPr marL="1384300" marR="0" indent="-444500" defTabSz="406400">
              <a:spcBef>
                <a:spcPts val="3300"/>
              </a:spcBef>
              <a:buSzPct val="171000"/>
              <a:defRPr sz="2800">
                <a:solidFill>
                  <a:srgbClr val="000000"/>
                </a:solidFill>
                <a:uFillTx/>
                <a:latin typeface="+mj-lt"/>
                <a:ea typeface="+mj-ea"/>
                <a:cs typeface="+mj-cs"/>
                <a:sym typeface="Gill Sans"/>
              </a:defRPr>
            </a:lvl3pPr>
            <a:lvl4pPr marL="1739900" marR="0" indent="-444500" defTabSz="406400">
              <a:spcBef>
                <a:spcPts val="3300"/>
              </a:spcBef>
              <a:buSzPct val="171000"/>
              <a:defRPr sz="2800">
                <a:solidFill>
                  <a:srgbClr val="000000"/>
                </a:solidFill>
                <a:uFillTx/>
                <a:latin typeface="+mj-lt"/>
                <a:ea typeface="+mj-ea"/>
                <a:cs typeface="+mj-cs"/>
                <a:sym typeface="Gill Sans"/>
              </a:defRPr>
            </a:lvl4pPr>
            <a:lvl5pPr marL="2082800" marR="0" indent="-444500" defTabSz="406400">
              <a:spcBef>
                <a:spcPts val="3300"/>
              </a:spcBef>
              <a:buSzPct val="171000"/>
              <a:defRPr sz="2800">
                <a:solidFill>
                  <a:srgbClr val="000000"/>
                </a:solidFill>
                <a:uFillTx/>
                <a:latin typeface="+mj-lt"/>
                <a:ea typeface="+mj-ea"/>
                <a:cs typeface="+mj-cs"/>
                <a:sym typeface="Gill Sans"/>
              </a:defRPr>
            </a:lvl5pPr>
          </a:lstStyle>
          <a:p>
            <a:pPr lvl="0">
              <a:defRPr sz="1800"/>
            </a:pPr>
            <a:r>
              <a:rPr sz="2800"/>
              <a:t>本文レベル1</a:t>
            </a:r>
          </a:p>
          <a:p>
            <a:pPr lvl="1">
              <a:defRPr sz="1800"/>
            </a:pPr>
            <a:r>
              <a:rPr sz="2800"/>
              <a:t>本文レベル2</a:t>
            </a:r>
          </a:p>
          <a:p>
            <a:pPr lvl="2">
              <a:defRPr sz="1800"/>
            </a:pPr>
            <a:r>
              <a:rPr sz="2800"/>
              <a:t>本文レベル3</a:t>
            </a:r>
          </a:p>
          <a:p>
            <a:pPr lvl="3">
              <a:defRPr sz="1800"/>
            </a:pPr>
            <a:r>
              <a:rPr sz="2800"/>
              <a:t>本文レベル4</a:t>
            </a:r>
          </a:p>
          <a:p>
            <a:pPr lvl="4">
              <a:defRPr sz="1800"/>
            </a:pPr>
            <a:r>
              <a:rPr sz="2800"/>
              <a:t>本文レベル 5</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タイトル（上）">
    <p:spTree>
      <p:nvGrpSpPr>
        <p:cNvPr id="1" name=""/>
        <p:cNvGrpSpPr/>
        <p:nvPr/>
      </p:nvGrpSpPr>
      <p:grpSpPr>
        <a:xfrm>
          <a:off x="0" y="0"/>
          <a:ext cx="0" cy="0"/>
          <a:chOff x="0" y="0"/>
          <a:chExt cx="0" cy="0"/>
        </a:xfrm>
      </p:grpSpPr>
      <p:sp>
        <p:nvSpPr>
          <p:cNvPr id="111" name="Shape 111"/>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タイトル（中央）">
    <p:spTree>
      <p:nvGrpSpPr>
        <p:cNvPr id="1" name=""/>
        <p:cNvGrpSpPr/>
        <p:nvPr/>
      </p:nvGrpSpPr>
      <p:grpSpPr>
        <a:xfrm>
          <a:off x="0" y="0"/>
          <a:ext cx="0" cy="0"/>
          <a:chOff x="0" y="0"/>
          <a:chExt cx="0" cy="0"/>
        </a:xfrm>
      </p:grpSpPr>
      <p:sp>
        <p:nvSpPr>
          <p:cNvPr id="113" name="Shape 113"/>
          <p:cNvSpPr>
            <a:spLocks noGrp="1"/>
          </p:cNvSpPr>
          <p:nvPr>
            <p:ph type="title"/>
          </p:nvPr>
        </p:nvSpPr>
        <p:spPr>
          <a:xfrm>
            <a:off x="889000" y="2095500"/>
            <a:ext cx="7366000" cy="26797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4" name="Group 44"/>
          <p:cNvGrpSpPr/>
          <p:nvPr/>
        </p:nvGrpSpPr>
        <p:grpSpPr>
          <a:xfrm>
            <a:off x="-198852" y="-93634"/>
            <a:ext cx="3199765" cy="6950047"/>
            <a:chOff x="0" y="0"/>
            <a:chExt cx="3199763" cy="6950046"/>
          </a:xfrm>
        </p:grpSpPr>
        <p:sp>
          <p:nvSpPr>
            <p:cNvPr id="2" name="Shape 2"/>
            <p:cNvSpPr/>
            <p:nvPr/>
          </p:nvSpPr>
          <p:spPr>
            <a:xfrm>
              <a:off x="195431" y="5293272"/>
              <a:ext cx="699740" cy="1251962"/>
            </a:xfrm>
            <a:custGeom>
              <a:avLst/>
              <a:gdLst/>
              <a:ahLst/>
              <a:cxnLst>
                <a:cxn ang="0">
                  <a:pos x="wd2" y="hd2"/>
                </a:cxn>
                <a:cxn ang="5400000">
                  <a:pos x="wd2" y="hd2"/>
                </a:cxn>
                <a:cxn ang="10800000">
                  <a:pos x="wd2" y="hd2"/>
                </a:cxn>
                <a:cxn ang="16200000">
                  <a:pos x="wd2" y="hd2"/>
                </a:cxn>
              </a:cxnLst>
              <a:rect l="0" t="0" r="r" b="b"/>
              <a:pathLst>
                <a:path w="20171" h="21240" extrusionOk="0">
                  <a:moveTo>
                    <a:pt x="99" y="502"/>
                  </a:moveTo>
                  <a:cubicBezTo>
                    <a:pt x="4492" y="-360"/>
                    <a:pt x="785" y="98"/>
                    <a:pt x="8519" y="340"/>
                  </a:cubicBezTo>
                  <a:cubicBezTo>
                    <a:pt x="9984" y="637"/>
                    <a:pt x="12684" y="906"/>
                    <a:pt x="14011" y="1418"/>
                  </a:cubicBezTo>
                  <a:cubicBezTo>
                    <a:pt x="14743" y="1714"/>
                    <a:pt x="16207" y="2279"/>
                    <a:pt x="16207" y="2279"/>
                  </a:cubicBezTo>
                  <a:cubicBezTo>
                    <a:pt x="17901" y="3788"/>
                    <a:pt x="16939" y="3276"/>
                    <a:pt x="18770" y="4003"/>
                  </a:cubicBezTo>
                  <a:cubicBezTo>
                    <a:pt x="19685" y="5646"/>
                    <a:pt x="19365" y="4838"/>
                    <a:pt x="19868" y="6373"/>
                  </a:cubicBezTo>
                  <a:cubicBezTo>
                    <a:pt x="19685" y="9605"/>
                    <a:pt x="21470" y="11894"/>
                    <a:pt x="18038" y="13914"/>
                  </a:cubicBezTo>
                  <a:cubicBezTo>
                    <a:pt x="17489" y="14911"/>
                    <a:pt x="16711" y="15988"/>
                    <a:pt x="15475" y="16715"/>
                  </a:cubicBezTo>
                  <a:cubicBezTo>
                    <a:pt x="14468" y="18520"/>
                    <a:pt x="10533" y="18681"/>
                    <a:pt x="7787" y="18870"/>
                  </a:cubicBezTo>
                  <a:cubicBezTo>
                    <a:pt x="6368" y="19139"/>
                    <a:pt x="4446" y="18681"/>
                    <a:pt x="3394" y="19301"/>
                  </a:cubicBezTo>
                  <a:cubicBezTo>
                    <a:pt x="2616" y="19759"/>
                    <a:pt x="3165" y="20594"/>
                    <a:pt x="3028" y="21240"/>
                  </a:cubicBezTo>
                  <a:cubicBezTo>
                    <a:pt x="2295" y="21159"/>
                    <a:pt x="923" y="20971"/>
                    <a:pt x="190" y="20863"/>
                  </a:cubicBezTo>
                  <a:cubicBezTo>
                    <a:pt x="99" y="20863"/>
                    <a:pt x="-130" y="20163"/>
                    <a:pt x="99" y="19866"/>
                  </a:cubicBezTo>
                  <a:cubicBezTo>
                    <a:pt x="328" y="19570"/>
                    <a:pt x="1563" y="19436"/>
                    <a:pt x="1563" y="19085"/>
                  </a:cubicBezTo>
                  <a:cubicBezTo>
                    <a:pt x="1060" y="18008"/>
                    <a:pt x="877" y="18089"/>
                    <a:pt x="99" y="17685"/>
                  </a:cubicBezTo>
                  <a:cubicBezTo>
                    <a:pt x="99" y="14211"/>
                    <a:pt x="99" y="5915"/>
                    <a:pt x="99" y="502"/>
                  </a:cubicBezTo>
                  <a:close/>
                </a:path>
              </a:pathLst>
            </a:custGeom>
            <a:solidFill>
              <a:srgbClr val="F5E6FD">
                <a:alpha val="50195"/>
              </a:srgbClr>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nvGrpSpPr>
            <p:cNvPr id="6" name="Group 6"/>
            <p:cNvGrpSpPr/>
            <p:nvPr/>
          </p:nvGrpSpPr>
          <p:grpSpPr>
            <a:xfrm rot="14940000" flipH="1">
              <a:off x="364596" y="3968484"/>
              <a:ext cx="718169" cy="703392"/>
              <a:chOff x="0" y="0"/>
              <a:chExt cx="718167" cy="703390"/>
            </a:xfrm>
          </p:grpSpPr>
          <p:sp>
            <p:nvSpPr>
              <p:cNvPr id="3" name="Shape 3"/>
              <p:cNvSpPr/>
              <p:nvPr/>
            </p:nvSpPr>
            <p:spPr>
              <a:xfrm>
                <a:off x="0" y="0"/>
                <a:ext cx="228059" cy="264880"/>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 name="Shape 4"/>
              <p:cNvSpPr/>
              <p:nvPr/>
            </p:nvSpPr>
            <p:spPr>
              <a:xfrm>
                <a:off x="328799" y="123433"/>
                <a:ext cx="389369" cy="21998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 name="Shape 5"/>
              <p:cNvSpPr/>
              <p:nvPr/>
            </p:nvSpPr>
            <p:spPr>
              <a:xfrm>
                <a:off x="253629" y="591153"/>
                <a:ext cx="406057" cy="112238"/>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7" name="Shape 7"/>
            <p:cNvSpPr/>
            <p:nvPr/>
          </p:nvSpPr>
          <p:spPr>
            <a:xfrm>
              <a:off x="350619" y="2849533"/>
              <a:ext cx="1118233" cy="1219201"/>
            </a:xfrm>
            <a:custGeom>
              <a:avLst/>
              <a:gdLst/>
              <a:ahLst/>
              <a:cxnLst>
                <a:cxn ang="0">
                  <a:pos x="wd2" y="hd2"/>
                </a:cxn>
                <a:cxn ang="5400000">
                  <a:pos x="wd2" y="hd2"/>
                </a:cxn>
                <a:cxn ang="10800000">
                  <a:pos x="wd2" y="hd2"/>
                </a:cxn>
                <a:cxn ang="16200000">
                  <a:pos x="wd2" y="hd2"/>
                </a:cxn>
              </a:cxnLst>
              <a:rect l="0" t="0" r="r" b="b"/>
              <a:pathLst>
                <a:path w="21430" h="21600" extrusionOk="0">
                  <a:moveTo>
                    <a:pt x="256" y="11700"/>
                  </a:moveTo>
                  <a:cubicBezTo>
                    <a:pt x="13" y="9928"/>
                    <a:pt x="-170" y="9534"/>
                    <a:pt x="256" y="7650"/>
                  </a:cubicBezTo>
                  <a:cubicBezTo>
                    <a:pt x="560" y="6384"/>
                    <a:pt x="2020" y="5006"/>
                    <a:pt x="2933" y="4050"/>
                  </a:cubicBezTo>
                  <a:cubicBezTo>
                    <a:pt x="3389" y="3572"/>
                    <a:pt x="3907" y="3150"/>
                    <a:pt x="4393" y="2700"/>
                  </a:cubicBezTo>
                  <a:cubicBezTo>
                    <a:pt x="4819" y="2306"/>
                    <a:pt x="5854" y="1800"/>
                    <a:pt x="5854" y="1800"/>
                  </a:cubicBezTo>
                  <a:cubicBezTo>
                    <a:pt x="6858" y="394"/>
                    <a:pt x="8774" y="197"/>
                    <a:pt x="10478" y="0"/>
                  </a:cubicBezTo>
                  <a:cubicBezTo>
                    <a:pt x="12334" y="84"/>
                    <a:pt x="14220" y="28"/>
                    <a:pt x="16076" y="225"/>
                  </a:cubicBezTo>
                  <a:cubicBezTo>
                    <a:pt x="17536" y="366"/>
                    <a:pt x="18814" y="1997"/>
                    <a:pt x="19970" y="2700"/>
                  </a:cubicBezTo>
                  <a:cubicBezTo>
                    <a:pt x="20852" y="3938"/>
                    <a:pt x="21065" y="4247"/>
                    <a:pt x="21430" y="5625"/>
                  </a:cubicBezTo>
                  <a:cubicBezTo>
                    <a:pt x="21339" y="7509"/>
                    <a:pt x="21339" y="9366"/>
                    <a:pt x="21187" y="11250"/>
                  </a:cubicBezTo>
                  <a:cubicBezTo>
                    <a:pt x="21126" y="11897"/>
                    <a:pt x="20761" y="12038"/>
                    <a:pt x="20456" y="12600"/>
                  </a:cubicBezTo>
                  <a:cubicBezTo>
                    <a:pt x="19483" y="14400"/>
                    <a:pt x="18875" y="17072"/>
                    <a:pt x="16562" y="17775"/>
                  </a:cubicBezTo>
                  <a:cubicBezTo>
                    <a:pt x="16228" y="18000"/>
                    <a:pt x="15954" y="18309"/>
                    <a:pt x="15589" y="18450"/>
                  </a:cubicBezTo>
                  <a:cubicBezTo>
                    <a:pt x="15133" y="18619"/>
                    <a:pt x="14129" y="18225"/>
                    <a:pt x="14129" y="18675"/>
                  </a:cubicBezTo>
                  <a:cubicBezTo>
                    <a:pt x="14129" y="19153"/>
                    <a:pt x="15102" y="18984"/>
                    <a:pt x="15589" y="19125"/>
                  </a:cubicBezTo>
                  <a:cubicBezTo>
                    <a:pt x="16076" y="19266"/>
                    <a:pt x="17049" y="19575"/>
                    <a:pt x="17049" y="19575"/>
                  </a:cubicBezTo>
                  <a:cubicBezTo>
                    <a:pt x="17140" y="19800"/>
                    <a:pt x="17475" y="20081"/>
                    <a:pt x="17293" y="20250"/>
                  </a:cubicBezTo>
                  <a:cubicBezTo>
                    <a:pt x="16927" y="20588"/>
                    <a:pt x="16319" y="20559"/>
                    <a:pt x="15832" y="20700"/>
                  </a:cubicBezTo>
                  <a:cubicBezTo>
                    <a:pt x="15558" y="20784"/>
                    <a:pt x="15376" y="21038"/>
                    <a:pt x="15102" y="21150"/>
                  </a:cubicBezTo>
                  <a:cubicBezTo>
                    <a:pt x="14646" y="21347"/>
                    <a:pt x="13642" y="21600"/>
                    <a:pt x="13642" y="21600"/>
                  </a:cubicBezTo>
                  <a:cubicBezTo>
                    <a:pt x="13459" y="21094"/>
                    <a:pt x="13611" y="20391"/>
                    <a:pt x="13155" y="20025"/>
                  </a:cubicBezTo>
                  <a:cubicBezTo>
                    <a:pt x="12212" y="19266"/>
                    <a:pt x="7618" y="19378"/>
                    <a:pt x="7314" y="19350"/>
                  </a:cubicBezTo>
                  <a:cubicBezTo>
                    <a:pt x="6127" y="19125"/>
                    <a:pt x="4880" y="18956"/>
                    <a:pt x="3907" y="18225"/>
                  </a:cubicBezTo>
                  <a:cubicBezTo>
                    <a:pt x="3633" y="18028"/>
                    <a:pt x="3389" y="17803"/>
                    <a:pt x="3176" y="17550"/>
                  </a:cubicBezTo>
                  <a:cubicBezTo>
                    <a:pt x="2811" y="17128"/>
                    <a:pt x="2203" y="16200"/>
                    <a:pt x="2203" y="16200"/>
                  </a:cubicBezTo>
                  <a:cubicBezTo>
                    <a:pt x="1838" y="14231"/>
                    <a:pt x="2081" y="15300"/>
                    <a:pt x="1473" y="13050"/>
                  </a:cubicBezTo>
                  <a:cubicBezTo>
                    <a:pt x="956" y="11166"/>
                    <a:pt x="1595" y="13022"/>
                    <a:pt x="743" y="11475"/>
                  </a:cubicBezTo>
                  <a:cubicBezTo>
                    <a:pt x="621" y="11250"/>
                    <a:pt x="743" y="10688"/>
                    <a:pt x="499" y="10800"/>
                  </a:cubicBezTo>
                  <a:cubicBezTo>
                    <a:pt x="195" y="10941"/>
                    <a:pt x="347" y="11391"/>
                    <a:pt x="256" y="11700"/>
                  </a:cubicBezTo>
                  <a:close/>
                </a:path>
              </a:pathLst>
            </a:custGeom>
            <a:solidFill>
              <a:srgbClr val="EFF9FF">
                <a:alpha val="50195"/>
              </a:srgbClr>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nvGrpSpPr>
            <p:cNvPr id="17" name="Group 17"/>
            <p:cNvGrpSpPr/>
            <p:nvPr/>
          </p:nvGrpSpPr>
          <p:grpSpPr>
            <a:xfrm rot="420000">
              <a:off x="161874" y="2814583"/>
              <a:ext cx="2876016" cy="2832428"/>
              <a:chOff x="0" y="0"/>
              <a:chExt cx="2876015" cy="2832427"/>
            </a:xfrm>
          </p:grpSpPr>
          <p:sp>
            <p:nvSpPr>
              <p:cNvPr id="8" name="Shape 8"/>
              <p:cNvSpPr/>
              <p:nvPr/>
            </p:nvSpPr>
            <p:spPr>
              <a:xfrm rot="360000" flipH="1">
                <a:off x="312827" y="48235"/>
                <a:ext cx="975597" cy="1005334"/>
              </a:xfrm>
              <a:custGeom>
                <a:avLst/>
                <a:gdLst/>
                <a:ahLst/>
                <a:cxnLst>
                  <a:cxn ang="0">
                    <a:pos x="wd2" y="hd2"/>
                  </a:cxn>
                  <a:cxn ang="5400000">
                    <a:pos x="wd2" y="hd2"/>
                  </a:cxn>
                  <a:cxn ang="10800000">
                    <a:pos x="wd2" y="hd2"/>
                  </a:cxn>
                  <a:cxn ang="16200000">
                    <a:pos x="wd2" y="hd2"/>
                  </a:cxn>
                </a:cxnLst>
                <a:rect l="0" t="0" r="r" b="b"/>
                <a:pathLst>
                  <a:path w="21600" h="21600" extrusionOk="0">
                    <a:moveTo>
                      <a:pt x="4579" y="21600"/>
                    </a:moveTo>
                    <a:lnTo>
                      <a:pt x="3683" y="20366"/>
                    </a:lnTo>
                    <a:lnTo>
                      <a:pt x="2588" y="18617"/>
                    </a:lnTo>
                    <a:lnTo>
                      <a:pt x="1493" y="16354"/>
                    </a:lnTo>
                    <a:lnTo>
                      <a:pt x="498" y="13886"/>
                    </a:lnTo>
                    <a:lnTo>
                      <a:pt x="0" y="11211"/>
                    </a:lnTo>
                    <a:lnTo>
                      <a:pt x="100" y="8434"/>
                    </a:lnTo>
                    <a:lnTo>
                      <a:pt x="896" y="5863"/>
                    </a:lnTo>
                    <a:lnTo>
                      <a:pt x="2688" y="3600"/>
                    </a:lnTo>
                    <a:lnTo>
                      <a:pt x="4479" y="2263"/>
                    </a:lnTo>
                    <a:lnTo>
                      <a:pt x="5972" y="1234"/>
                    </a:lnTo>
                    <a:lnTo>
                      <a:pt x="7167" y="720"/>
                    </a:lnTo>
                    <a:lnTo>
                      <a:pt x="8063" y="514"/>
                    </a:lnTo>
                    <a:lnTo>
                      <a:pt x="8759" y="514"/>
                    </a:lnTo>
                    <a:lnTo>
                      <a:pt x="10352" y="0"/>
                    </a:lnTo>
                    <a:lnTo>
                      <a:pt x="14732" y="823"/>
                    </a:lnTo>
                    <a:lnTo>
                      <a:pt x="15926" y="1234"/>
                    </a:lnTo>
                    <a:lnTo>
                      <a:pt x="17121" y="1543"/>
                    </a:lnTo>
                    <a:lnTo>
                      <a:pt x="18116" y="1954"/>
                    </a:lnTo>
                    <a:lnTo>
                      <a:pt x="18912" y="2366"/>
                    </a:lnTo>
                    <a:lnTo>
                      <a:pt x="19709" y="2777"/>
                    </a:lnTo>
                    <a:lnTo>
                      <a:pt x="20406" y="3291"/>
                    </a:lnTo>
                    <a:lnTo>
                      <a:pt x="21003" y="3909"/>
                    </a:lnTo>
                    <a:lnTo>
                      <a:pt x="21600" y="4629"/>
                    </a:lnTo>
                    <a:lnTo>
                      <a:pt x="20406" y="4114"/>
                    </a:lnTo>
                    <a:lnTo>
                      <a:pt x="19311" y="3703"/>
                    </a:lnTo>
                    <a:lnTo>
                      <a:pt x="18216" y="3394"/>
                    </a:lnTo>
                    <a:lnTo>
                      <a:pt x="17121" y="3086"/>
                    </a:lnTo>
                    <a:lnTo>
                      <a:pt x="16225" y="2777"/>
                    </a:lnTo>
                    <a:lnTo>
                      <a:pt x="15229" y="2674"/>
                    </a:lnTo>
                    <a:lnTo>
                      <a:pt x="14234" y="2469"/>
                    </a:lnTo>
                    <a:lnTo>
                      <a:pt x="13338" y="2469"/>
                    </a:lnTo>
                    <a:lnTo>
                      <a:pt x="12442" y="2469"/>
                    </a:lnTo>
                    <a:lnTo>
                      <a:pt x="11547" y="2571"/>
                    </a:lnTo>
                    <a:lnTo>
                      <a:pt x="10651" y="2777"/>
                    </a:lnTo>
                    <a:lnTo>
                      <a:pt x="9854" y="2983"/>
                    </a:lnTo>
                    <a:lnTo>
                      <a:pt x="9058" y="3394"/>
                    </a:lnTo>
                    <a:lnTo>
                      <a:pt x="8162" y="3703"/>
                    </a:lnTo>
                    <a:lnTo>
                      <a:pt x="7366" y="4217"/>
                    </a:lnTo>
                    <a:lnTo>
                      <a:pt x="6570" y="4731"/>
                    </a:lnTo>
                    <a:lnTo>
                      <a:pt x="5176" y="6274"/>
                    </a:lnTo>
                    <a:lnTo>
                      <a:pt x="4181" y="8229"/>
                    </a:lnTo>
                    <a:lnTo>
                      <a:pt x="3683" y="10594"/>
                    </a:lnTo>
                    <a:lnTo>
                      <a:pt x="3484" y="12960"/>
                    </a:lnTo>
                    <a:lnTo>
                      <a:pt x="3484" y="15531"/>
                    </a:lnTo>
                    <a:lnTo>
                      <a:pt x="3782" y="17897"/>
                    </a:lnTo>
                    <a:lnTo>
                      <a:pt x="4081" y="19954"/>
                    </a:lnTo>
                    <a:lnTo>
                      <a:pt x="4579" y="2160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 name="Shape 9"/>
              <p:cNvSpPr/>
              <p:nvPr/>
            </p:nvSpPr>
            <p:spPr>
              <a:xfrm rot="360000" flipH="1">
                <a:off x="51173" y="234640"/>
                <a:ext cx="816634" cy="1021924"/>
              </a:xfrm>
              <a:custGeom>
                <a:avLst/>
                <a:gdLst/>
                <a:ahLst/>
                <a:cxnLst>
                  <a:cxn ang="0">
                    <a:pos x="wd2" y="hd2"/>
                  </a:cxn>
                  <a:cxn ang="5400000">
                    <a:pos x="wd2" y="hd2"/>
                  </a:cxn>
                  <a:cxn ang="10800000">
                    <a:pos x="wd2" y="hd2"/>
                  </a:cxn>
                  <a:cxn ang="16200000">
                    <a:pos x="wd2" y="hd2"/>
                  </a:cxn>
                </a:cxnLst>
                <a:rect l="0" t="0" r="r" b="b"/>
                <a:pathLst>
                  <a:path w="21600" h="21600" extrusionOk="0">
                    <a:moveTo>
                      <a:pt x="12936" y="0"/>
                    </a:moveTo>
                    <a:lnTo>
                      <a:pt x="13292" y="203"/>
                    </a:lnTo>
                    <a:lnTo>
                      <a:pt x="14004" y="811"/>
                    </a:lnTo>
                    <a:lnTo>
                      <a:pt x="15073" y="1825"/>
                    </a:lnTo>
                    <a:lnTo>
                      <a:pt x="16259" y="3346"/>
                    </a:lnTo>
                    <a:lnTo>
                      <a:pt x="17209" y="5273"/>
                    </a:lnTo>
                    <a:lnTo>
                      <a:pt x="17802" y="7707"/>
                    </a:lnTo>
                    <a:lnTo>
                      <a:pt x="17802" y="10648"/>
                    </a:lnTo>
                    <a:lnTo>
                      <a:pt x="17090" y="14096"/>
                    </a:lnTo>
                    <a:lnTo>
                      <a:pt x="16615" y="15110"/>
                    </a:lnTo>
                    <a:lnTo>
                      <a:pt x="16141" y="15921"/>
                    </a:lnTo>
                    <a:lnTo>
                      <a:pt x="15547" y="16732"/>
                    </a:lnTo>
                    <a:lnTo>
                      <a:pt x="14835" y="17544"/>
                    </a:lnTo>
                    <a:lnTo>
                      <a:pt x="13886" y="18254"/>
                    </a:lnTo>
                    <a:lnTo>
                      <a:pt x="13055" y="18761"/>
                    </a:lnTo>
                    <a:lnTo>
                      <a:pt x="12105" y="19369"/>
                    </a:lnTo>
                    <a:lnTo>
                      <a:pt x="10919" y="19775"/>
                    </a:lnTo>
                    <a:lnTo>
                      <a:pt x="9732" y="19977"/>
                    </a:lnTo>
                    <a:lnTo>
                      <a:pt x="8545" y="20282"/>
                    </a:lnTo>
                    <a:lnTo>
                      <a:pt x="7240" y="20383"/>
                    </a:lnTo>
                    <a:lnTo>
                      <a:pt x="5815" y="20383"/>
                    </a:lnTo>
                    <a:lnTo>
                      <a:pt x="4391" y="20282"/>
                    </a:lnTo>
                    <a:lnTo>
                      <a:pt x="2967" y="19977"/>
                    </a:lnTo>
                    <a:lnTo>
                      <a:pt x="1424" y="19572"/>
                    </a:lnTo>
                    <a:lnTo>
                      <a:pt x="0" y="19065"/>
                    </a:lnTo>
                    <a:lnTo>
                      <a:pt x="1305" y="19775"/>
                    </a:lnTo>
                    <a:lnTo>
                      <a:pt x="2611" y="20282"/>
                    </a:lnTo>
                    <a:lnTo>
                      <a:pt x="3916" y="20789"/>
                    </a:lnTo>
                    <a:lnTo>
                      <a:pt x="5103" y="21093"/>
                    </a:lnTo>
                    <a:lnTo>
                      <a:pt x="6290" y="21397"/>
                    </a:lnTo>
                    <a:lnTo>
                      <a:pt x="7477" y="21499"/>
                    </a:lnTo>
                    <a:lnTo>
                      <a:pt x="8664" y="21600"/>
                    </a:lnTo>
                    <a:lnTo>
                      <a:pt x="9851" y="21600"/>
                    </a:lnTo>
                    <a:lnTo>
                      <a:pt x="10800" y="21499"/>
                    </a:lnTo>
                    <a:lnTo>
                      <a:pt x="11868" y="21296"/>
                    </a:lnTo>
                    <a:lnTo>
                      <a:pt x="12818" y="21093"/>
                    </a:lnTo>
                    <a:lnTo>
                      <a:pt x="13767" y="20890"/>
                    </a:lnTo>
                    <a:lnTo>
                      <a:pt x="14598" y="20586"/>
                    </a:lnTo>
                    <a:lnTo>
                      <a:pt x="15429" y="20180"/>
                    </a:lnTo>
                    <a:lnTo>
                      <a:pt x="16141" y="19775"/>
                    </a:lnTo>
                    <a:lnTo>
                      <a:pt x="16853" y="19369"/>
                    </a:lnTo>
                    <a:lnTo>
                      <a:pt x="18752" y="17848"/>
                    </a:lnTo>
                    <a:lnTo>
                      <a:pt x="20057" y="16327"/>
                    </a:lnTo>
                    <a:lnTo>
                      <a:pt x="20888" y="14603"/>
                    </a:lnTo>
                    <a:lnTo>
                      <a:pt x="21244" y="12980"/>
                    </a:lnTo>
                    <a:lnTo>
                      <a:pt x="21481" y="11256"/>
                    </a:lnTo>
                    <a:lnTo>
                      <a:pt x="21481" y="9634"/>
                    </a:lnTo>
                    <a:lnTo>
                      <a:pt x="21600" y="8011"/>
                    </a:lnTo>
                    <a:lnTo>
                      <a:pt x="20532" y="4665"/>
                    </a:lnTo>
                    <a:lnTo>
                      <a:pt x="18514" y="2130"/>
                    </a:lnTo>
                    <a:lnTo>
                      <a:pt x="17921" y="1825"/>
                    </a:lnTo>
                    <a:lnTo>
                      <a:pt x="17446" y="1521"/>
                    </a:lnTo>
                    <a:lnTo>
                      <a:pt x="16853" y="1318"/>
                    </a:lnTo>
                    <a:lnTo>
                      <a:pt x="16378" y="1115"/>
                    </a:lnTo>
                    <a:lnTo>
                      <a:pt x="15666" y="913"/>
                    </a:lnTo>
                    <a:lnTo>
                      <a:pt x="14954" y="608"/>
                    </a:lnTo>
                    <a:lnTo>
                      <a:pt x="14123" y="304"/>
                    </a:lnTo>
                    <a:lnTo>
                      <a:pt x="12936"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0" name="Shape 10"/>
              <p:cNvSpPr/>
              <p:nvPr/>
            </p:nvSpPr>
            <p:spPr>
              <a:xfrm rot="360000" flipH="1">
                <a:off x="301065" y="447491"/>
                <a:ext cx="289874" cy="517598"/>
              </a:xfrm>
              <a:custGeom>
                <a:avLst/>
                <a:gdLst/>
                <a:ahLst/>
                <a:cxnLst>
                  <a:cxn ang="0">
                    <a:pos x="wd2" y="hd2"/>
                  </a:cxn>
                  <a:cxn ang="5400000">
                    <a:pos x="wd2" y="hd2"/>
                  </a:cxn>
                  <a:cxn ang="10800000">
                    <a:pos x="wd2" y="hd2"/>
                  </a:cxn>
                  <a:cxn ang="16200000">
                    <a:pos x="wd2" y="hd2"/>
                  </a:cxn>
                </a:cxnLst>
                <a:rect l="0" t="0" r="r" b="b"/>
                <a:pathLst>
                  <a:path w="21600" h="21600" extrusionOk="0">
                    <a:moveTo>
                      <a:pt x="15863" y="0"/>
                    </a:moveTo>
                    <a:lnTo>
                      <a:pt x="17719" y="896"/>
                    </a:lnTo>
                    <a:lnTo>
                      <a:pt x="19406" y="2688"/>
                    </a:lnTo>
                    <a:lnTo>
                      <a:pt x="20756" y="4977"/>
                    </a:lnTo>
                    <a:lnTo>
                      <a:pt x="21600" y="7764"/>
                    </a:lnTo>
                    <a:lnTo>
                      <a:pt x="21431" y="11049"/>
                    </a:lnTo>
                    <a:lnTo>
                      <a:pt x="19575" y="14433"/>
                    </a:lnTo>
                    <a:lnTo>
                      <a:pt x="15863" y="18017"/>
                    </a:lnTo>
                    <a:lnTo>
                      <a:pt x="10125" y="21600"/>
                    </a:lnTo>
                    <a:lnTo>
                      <a:pt x="8269" y="21202"/>
                    </a:lnTo>
                    <a:lnTo>
                      <a:pt x="6413" y="20903"/>
                    </a:lnTo>
                    <a:lnTo>
                      <a:pt x="4388" y="20406"/>
                    </a:lnTo>
                    <a:lnTo>
                      <a:pt x="2700" y="20007"/>
                    </a:lnTo>
                    <a:lnTo>
                      <a:pt x="1350" y="19510"/>
                    </a:lnTo>
                    <a:lnTo>
                      <a:pt x="338" y="18912"/>
                    </a:lnTo>
                    <a:lnTo>
                      <a:pt x="0" y="18216"/>
                    </a:lnTo>
                    <a:lnTo>
                      <a:pt x="169" y="17718"/>
                    </a:lnTo>
                    <a:lnTo>
                      <a:pt x="2194" y="17021"/>
                    </a:lnTo>
                    <a:lnTo>
                      <a:pt x="4894" y="16026"/>
                    </a:lnTo>
                    <a:lnTo>
                      <a:pt x="7763" y="14931"/>
                    </a:lnTo>
                    <a:lnTo>
                      <a:pt x="10631" y="13338"/>
                    </a:lnTo>
                    <a:lnTo>
                      <a:pt x="13331" y="11148"/>
                    </a:lnTo>
                    <a:lnTo>
                      <a:pt x="15356" y="8262"/>
                    </a:lnTo>
                    <a:lnTo>
                      <a:pt x="16369" y="4579"/>
                    </a:lnTo>
                    <a:lnTo>
                      <a:pt x="15863"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1" name="Shape 11"/>
              <p:cNvSpPr/>
              <p:nvPr/>
            </p:nvSpPr>
            <p:spPr>
              <a:xfrm rot="360000" flipH="1">
                <a:off x="900405" y="1120325"/>
                <a:ext cx="264939" cy="308569"/>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4091"/>
                    </a:lnTo>
                    <a:lnTo>
                      <a:pt x="554" y="4255"/>
                    </a:lnTo>
                    <a:lnTo>
                      <a:pt x="2585" y="4745"/>
                    </a:lnTo>
                    <a:lnTo>
                      <a:pt x="5354" y="5891"/>
                    </a:lnTo>
                    <a:lnTo>
                      <a:pt x="8492" y="7691"/>
                    </a:lnTo>
                    <a:lnTo>
                      <a:pt x="12185" y="10145"/>
                    </a:lnTo>
                    <a:lnTo>
                      <a:pt x="15508" y="13091"/>
                    </a:lnTo>
                    <a:lnTo>
                      <a:pt x="18831" y="16855"/>
                    </a:lnTo>
                    <a:lnTo>
                      <a:pt x="21415" y="21600"/>
                    </a:lnTo>
                    <a:lnTo>
                      <a:pt x="21600" y="19636"/>
                    </a:lnTo>
                    <a:lnTo>
                      <a:pt x="21231" y="17509"/>
                    </a:lnTo>
                    <a:lnTo>
                      <a:pt x="19938" y="14727"/>
                    </a:lnTo>
                    <a:lnTo>
                      <a:pt x="18277" y="12109"/>
                    </a:lnTo>
                    <a:lnTo>
                      <a:pt x="16431" y="9491"/>
                    </a:lnTo>
                    <a:lnTo>
                      <a:pt x="14400" y="7364"/>
                    </a:lnTo>
                    <a:lnTo>
                      <a:pt x="12369" y="5891"/>
                    </a:lnTo>
                    <a:lnTo>
                      <a:pt x="10708" y="5236"/>
                    </a:lnTo>
                    <a:lnTo>
                      <a:pt x="12738" y="4745"/>
                    </a:lnTo>
                    <a:lnTo>
                      <a:pt x="14585" y="4582"/>
                    </a:lnTo>
                    <a:lnTo>
                      <a:pt x="16431" y="4255"/>
                    </a:lnTo>
                    <a:lnTo>
                      <a:pt x="18092" y="4091"/>
                    </a:lnTo>
                    <a:lnTo>
                      <a:pt x="19385" y="3927"/>
                    </a:lnTo>
                    <a:lnTo>
                      <a:pt x="20123" y="3600"/>
                    </a:lnTo>
                    <a:lnTo>
                      <a:pt x="20862" y="3436"/>
                    </a:lnTo>
                    <a:lnTo>
                      <a:pt x="21046" y="3436"/>
                    </a:lnTo>
                    <a:lnTo>
                      <a:pt x="13846"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2" name="Shape 12"/>
              <p:cNvSpPr/>
              <p:nvPr/>
            </p:nvSpPr>
            <p:spPr>
              <a:xfrm rot="360000" flipH="1">
                <a:off x="825749" y="1197044"/>
                <a:ext cx="65456" cy="18248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131" y="0"/>
                    </a:lnTo>
                    <a:lnTo>
                      <a:pt x="11917" y="1122"/>
                    </a:lnTo>
                    <a:lnTo>
                      <a:pt x="6703" y="2525"/>
                    </a:lnTo>
                    <a:lnTo>
                      <a:pt x="2979" y="5330"/>
                    </a:lnTo>
                    <a:lnTo>
                      <a:pt x="745" y="8416"/>
                    </a:lnTo>
                    <a:lnTo>
                      <a:pt x="0" y="12343"/>
                    </a:lnTo>
                    <a:lnTo>
                      <a:pt x="2234" y="16831"/>
                    </a:lnTo>
                    <a:lnTo>
                      <a:pt x="8193" y="21600"/>
                    </a:lnTo>
                    <a:lnTo>
                      <a:pt x="11172" y="14868"/>
                    </a:lnTo>
                    <a:lnTo>
                      <a:pt x="14152" y="10379"/>
                    </a:lnTo>
                    <a:lnTo>
                      <a:pt x="17131" y="6171"/>
                    </a:lnTo>
                    <a:lnTo>
                      <a:pt x="2160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nvGrpSpPr>
              <p:cNvPr id="16" name="Group 16"/>
              <p:cNvGrpSpPr/>
              <p:nvPr/>
            </p:nvGrpSpPr>
            <p:grpSpPr>
              <a:xfrm rot="10860000" flipH="1">
                <a:off x="930170" y="1388388"/>
                <a:ext cx="1933538" cy="1427276"/>
                <a:chOff x="0" y="0"/>
                <a:chExt cx="1933537" cy="1427275"/>
              </a:xfrm>
            </p:grpSpPr>
            <p:sp>
              <p:nvSpPr>
                <p:cNvPr id="13" name="Shape 13"/>
                <p:cNvSpPr/>
                <p:nvPr/>
              </p:nvSpPr>
              <p:spPr>
                <a:xfrm rot="4200000">
                  <a:off x="415050" y="388670"/>
                  <a:ext cx="474466" cy="1215600"/>
                </a:xfrm>
                <a:custGeom>
                  <a:avLst/>
                  <a:gdLst/>
                  <a:ahLst/>
                  <a:cxnLst>
                    <a:cxn ang="0">
                      <a:pos x="wd2" y="hd2"/>
                    </a:cxn>
                    <a:cxn ang="5400000">
                      <a:pos x="wd2" y="hd2"/>
                    </a:cxn>
                    <a:cxn ang="10800000">
                      <a:pos x="wd2" y="hd2"/>
                    </a:cxn>
                    <a:cxn ang="16200000">
                      <a:pos x="wd2" y="hd2"/>
                    </a:cxn>
                  </a:cxnLst>
                  <a:rect l="0" t="0" r="r" b="b"/>
                  <a:pathLst>
                    <a:path w="21600" h="21600" extrusionOk="0">
                      <a:moveTo>
                        <a:pt x="1252" y="1685"/>
                      </a:moveTo>
                      <a:lnTo>
                        <a:pt x="626" y="2757"/>
                      </a:lnTo>
                      <a:lnTo>
                        <a:pt x="313" y="3791"/>
                      </a:lnTo>
                      <a:lnTo>
                        <a:pt x="0" y="4787"/>
                      </a:lnTo>
                      <a:lnTo>
                        <a:pt x="0" y="5783"/>
                      </a:lnTo>
                      <a:lnTo>
                        <a:pt x="313" y="6894"/>
                      </a:lnTo>
                      <a:lnTo>
                        <a:pt x="730" y="8081"/>
                      </a:lnTo>
                      <a:lnTo>
                        <a:pt x="1670" y="9460"/>
                      </a:lnTo>
                      <a:lnTo>
                        <a:pt x="3026" y="10991"/>
                      </a:lnTo>
                      <a:lnTo>
                        <a:pt x="4487" y="12447"/>
                      </a:lnTo>
                      <a:lnTo>
                        <a:pt x="6365" y="13940"/>
                      </a:lnTo>
                      <a:lnTo>
                        <a:pt x="8661" y="15549"/>
                      </a:lnTo>
                      <a:lnTo>
                        <a:pt x="11061" y="17081"/>
                      </a:lnTo>
                      <a:lnTo>
                        <a:pt x="13774" y="18498"/>
                      </a:lnTo>
                      <a:lnTo>
                        <a:pt x="16383" y="19762"/>
                      </a:lnTo>
                      <a:lnTo>
                        <a:pt x="18991" y="20834"/>
                      </a:lnTo>
                      <a:lnTo>
                        <a:pt x="21600" y="21600"/>
                      </a:lnTo>
                      <a:lnTo>
                        <a:pt x="16696" y="19187"/>
                      </a:lnTo>
                      <a:lnTo>
                        <a:pt x="13252" y="17157"/>
                      </a:lnTo>
                      <a:lnTo>
                        <a:pt x="10748" y="15511"/>
                      </a:lnTo>
                      <a:lnTo>
                        <a:pt x="9078" y="14094"/>
                      </a:lnTo>
                      <a:lnTo>
                        <a:pt x="7826" y="12906"/>
                      </a:lnTo>
                      <a:lnTo>
                        <a:pt x="7096" y="11834"/>
                      </a:lnTo>
                      <a:lnTo>
                        <a:pt x="6574" y="10915"/>
                      </a:lnTo>
                      <a:lnTo>
                        <a:pt x="5843" y="9996"/>
                      </a:lnTo>
                      <a:lnTo>
                        <a:pt x="4591" y="7851"/>
                      </a:lnTo>
                      <a:lnTo>
                        <a:pt x="4278" y="5362"/>
                      </a:lnTo>
                      <a:lnTo>
                        <a:pt x="4487" y="2604"/>
                      </a:lnTo>
                      <a:lnTo>
                        <a:pt x="5217" y="0"/>
                      </a:lnTo>
                      <a:lnTo>
                        <a:pt x="1252" y="1685"/>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4" name="Shape 14"/>
                <p:cNvSpPr/>
                <p:nvPr/>
              </p:nvSpPr>
              <p:spPr>
                <a:xfrm rot="4200000">
                  <a:off x="1566624" y="205018"/>
                  <a:ext cx="109493" cy="498709"/>
                </a:xfrm>
                <a:custGeom>
                  <a:avLst/>
                  <a:gdLst/>
                  <a:ahLst/>
                  <a:cxnLst>
                    <a:cxn ang="0">
                      <a:pos x="wd2" y="hd2"/>
                    </a:cxn>
                    <a:cxn ang="5400000">
                      <a:pos x="wd2" y="hd2"/>
                    </a:cxn>
                    <a:cxn ang="10800000">
                      <a:pos x="wd2" y="hd2"/>
                    </a:cxn>
                    <a:cxn ang="16200000">
                      <a:pos x="wd2" y="hd2"/>
                    </a:cxn>
                  </a:cxnLst>
                  <a:rect l="0" t="0" r="r" b="b"/>
                  <a:pathLst>
                    <a:path w="21600" h="21600" extrusionOk="0">
                      <a:moveTo>
                        <a:pt x="0" y="1769"/>
                      </a:moveTo>
                      <a:lnTo>
                        <a:pt x="6434" y="5121"/>
                      </a:lnTo>
                      <a:lnTo>
                        <a:pt x="10111" y="9403"/>
                      </a:lnTo>
                      <a:lnTo>
                        <a:pt x="11030" y="14803"/>
                      </a:lnTo>
                      <a:lnTo>
                        <a:pt x="8732" y="21600"/>
                      </a:lnTo>
                      <a:lnTo>
                        <a:pt x="20681" y="20203"/>
                      </a:lnTo>
                      <a:lnTo>
                        <a:pt x="21600" y="16572"/>
                      </a:lnTo>
                      <a:lnTo>
                        <a:pt x="21600" y="13034"/>
                      </a:lnTo>
                      <a:lnTo>
                        <a:pt x="20681" y="9590"/>
                      </a:lnTo>
                      <a:lnTo>
                        <a:pt x="18843" y="6610"/>
                      </a:lnTo>
                      <a:lnTo>
                        <a:pt x="16545" y="4841"/>
                      </a:lnTo>
                      <a:lnTo>
                        <a:pt x="13328" y="3166"/>
                      </a:lnTo>
                      <a:lnTo>
                        <a:pt x="10111" y="1583"/>
                      </a:lnTo>
                      <a:lnTo>
                        <a:pt x="5974" y="0"/>
                      </a:lnTo>
                      <a:lnTo>
                        <a:pt x="0" y="1769"/>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5" name="Shape 15"/>
                <p:cNvSpPr/>
                <p:nvPr/>
              </p:nvSpPr>
              <p:spPr>
                <a:xfrm rot="4200000">
                  <a:off x="1760414" y="65848"/>
                  <a:ext cx="199077" cy="84158"/>
                </a:xfrm>
                <a:custGeom>
                  <a:avLst/>
                  <a:gdLst/>
                  <a:ahLst/>
                  <a:cxnLst>
                    <a:cxn ang="0">
                      <a:pos x="wd2" y="hd2"/>
                    </a:cxn>
                    <a:cxn ang="5400000">
                      <a:pos x="wd2" y="hd2"/>
                    </a:cxn>
                    <a:cxn ang="10800000">
                      <a:pos x="wd2" y="hd2"/>
                    </a:cxn>
                    <a:cxn ang="16200000">
                      <a:pos x="wd2" y="hd2"/>
                    </a:cxn>
                  </a:cxnLst>
                  <a:rect l="0" t="0" r="r" b="b"/>
                  <a:pathLst>
                    <a:path w="21600" h="21600" extrusionOk="0">
                      <a:moveTo>
                        <a:pt x="21600" y="11880"/>
                      </a:moveTo>
                      <a:lnTo>
                        <a:pt x="19117" y="9180"/>
                      </a:lnTo>
                      <a:lnTo>
                        <a:pt x="16883" y="6480"/>
                      </a:lnTo>
                      <a:lnTo>
                        <a:pt x="14400" y="3780"/>
                      </a:lnTo>
                      <a:lnTo>
                        <a:pt x="11669" y="2700"/>
                      </a:lnTo>
                      <a:lnTo>
                        <a:pt x="9186" y="1620"/>
                      </a:lnTo>
                      <a:lnTo>
                        <a:pt x="6455" y="1080"/>
                      </a:lnTo>
                      <a:lnTo>
                        <a:pt x="3228" y="0"/>
                      </a:lnTo>
                      <a:lnTo>
                        <a:pt x="0" y="1080"/>
                      </a:lnTo>
                      <a:lnTo>
                        <a:pt x="1490" y="3240"/>
                      </a:lnTo>
                      <a:lnTo>
                        <a:pt x="3476" y="5400"/>
                      </a:lnTo>
                      <a:lnTo>
                        <a:pt x="5462" y="7560"/>
                      </a:lnTo>
                      <a:lnTo>
                        <a:pt x="8193" y="9720"/>
                      </a:lnTo>
                      <a:lnTo>
                        <a:pt x="10428" y="11880"/>
                      </a:lnTo>
                      <a:lnTo>
                        <a:pt x="12910" y="14580"/>
                      </a:lnTo>
                      <a:lnTo>
                        <a:pt x="15890" y="17820"/>
                      </a:lnTo>
                      <a:lnTo>
                        <a:pt x="18372" y="21600"/>
                      </a:lnTo>
                      <a:lnTo>
                        <a:pt x="21600" y="1188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grpSp>
          <p:nvGrpSpPr>
            <p:cNvPr id="21" name="Group 21"/>
            <p:cNvGrpSpPr/>
            <p:nvPr/>
          </p:nvGrpSpPr>
          <p:grpSpPr>
            <a:xfrm rot="6240000">
              <a:off x="739064" y="6214865"/>
              <a:ext cx="622190" cy="665428"/>
              <a:chOff x="0" y="0"/>
              <a:chExt cx="622189" cy="665427"/>
            </a:xfrm>
          </p:grpSpPr>
          <p:sp>
            <p:nvSpPr>
              <p:cNvPr id="18" name="Shape 18"/>
              <p:cNvSpPr/>
              <p:nvPr/>
            </p:nvSpPr>
            <p:spPr>
              <a:xfrm>
                <a:off x="0" y="0"/>
                <a:ext cx="197786" cy="252949"/>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9" name="Shape 19"/>
              <p:cNvSpPr/>
              <p:nvPr/>
            </p:nvSpPr>
            <p:spPr>
              <a:xfrm>
                <a:off x="284507" y="121080"/>
                <a:ext cx="337683" cy="21007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0" name="Shape 20"/>
              <p:cNvSpPr/>
              <p:nvPr/>
            </p:nvSpPr>
            <p:spPr>
              <a:xfrm>
                <a:off x="216145" y="558245"/>
                <a:ext cx="352155" cy="107183"/>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25" name="Group 25"/>
            <p:cNvGrpSpPr/>
            <p:nvPr/>
          </p:nvGrpSpPr>
          <p:grpSpPr>
            <a:xfrm rot="4980000">
              <a:off x="596136" y="1844369"/>
              <a:ext cx="653096" cy="795137"/>
              <a:chOff x="0" y="0"/>
              <a:chExt cx="653095" cy="795135"/>
            </a:xfrm>
          </p:grpSpPr>
          <p:sp>
            <p:nvSpPr>
              <p:cNvPr id="22" name="Shape 22"/>
              <p:cNvSpPr/>
              <p:nvPr/>
            </p:nvSpPr>
            <p:spPr>
              <a:xfrm>
                <a:off x="0" y="0"/>
                <a:ext cx="207877" cy="298289"/>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3" name="Shape 23"/>
              <p:cNvSpPr/>
              <p:nvPr/>
            </p:nvSpPr>
            <p:spPr>
              <a:xfrm>
                <a:off x="298184" y="143532"/>
                <a:ext cx="354912" cy="24773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4" name="Shape 24"/>
              <p:cNvSpPr/>
              <p:nvPr/>
            </p:nvSpPr>
            <p:spPr>
              <a:xfrm>
                <a:off x="223673" y="668742"/>
                <a:ext cx="370123" cy="12639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29" name="Group 29"/>
            <p:cNvGrpSpPr/>
            <p:nvPr/>
          </p:nvGrpSpPr>
          <p:grpSpPr>
            <a:xfrm>
              <a:off x="1492664" y="93633"/>
              <a:ext cx="547687" cy="582614"/>
              <a:chOff x="0" y="0"/>
              <a:chExt cx="547686" cy="582612"/>
            </a:xfrm>
          </p:grpSpPr>
          <p:sp>
            <p:nvSpPr>
              <p:cNvPr id="26" name="Shape 26"/>
              <p:cNvSpPr/>
              <p:nvPr/>
            </p:nvSpPr>
            <p:spPr>
              <a:xfrm>
                <a:off x="0" y="0"/>
                <a:ext cx="174072" cy="218944"/>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7" name="Shape 27"/>
              <p:cNvSpPr/>
              <p:nvPr/>
            </p:nvSpPr>
            <p:spPr>
              <a:xfrm>
                <a:off x="250491" y="103905"/>
                <a:ext cx="297196" cy="18183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8" name="Shape 28"/>
              <p:cNvSpPr/>
              <p:nvPr/>
            </p:nvSpPr>
            <p:spPr>
              <a:xfrm>
                <a:off x="191053" y="489839"/>
                <a:ext cx="309932" cy="9277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30" name="Shape 30"/>
            <p:cNvSpPr/>
            <p:nvPr/>
          </p:nvSpPr>
          <p:spPr>
            <a:xfrm>
              <a:off x="338341" y="242858"/>
              <a:ext cx="1102432" cy="1200151"/>
            </a:xfrm>
            <a:custGeom>
              <a:avLst/>
              <a:gdLst/>
              <a:ahLst/>
              <a:cxnLst>
                <a:cxn ang="0">
                  <a:pos x="wd2" y="hd2"/>
                </a:cxn>
                <a:cxn ang="5400000">
                  <a:pos x="wd2" y="hd2"/>
                </a:cxn>
                <a:cxn ang="10800000">
                  <a:pos x="wd2" y="hd2"/>
                </a:cxn>
                <a:cxn ang="16200000">
                  <a:pos x="wd2" y="hd2"/>
                </a:cxn>
              </a:cxnLst>
              <a:rect l="0" t="0" r="r" b="b"/>
              <a:pathLst>
                <a:path w="21459" h="21600" extrusionOk="0">
                  <a:moveTo>
                    <a:pt x="4" y="11200"/>
                  </a:moveTo>
                  <a:cubicBezTo>
                    <a:pt x="35" y="9857"/>
                    <a:pt x="35" y="8543"/>
                    <a:pt x="66" y="7200"/>
                  </a:cubicBezTo>
                  <a:cubicBezTo>
                    <a:pt x="66" y="6800"/>
                    <a:pt x="467" y="6400"/>
                    <a:pt x="622" y="6000"/>
                  </a:cubicBezTo>
                  <a:cubicBezTo>
                    <a:pt x="715" y="5771"/>
                    <a:pt x="869" y="5200"/>
                    <a:pt x="869" y="5200"/>
                  </a:cubicBezTo>
                  <a:cubicBezTo>
                    <a:pt x="962" y="4943"/>
                    <a:pt x="1024" y="4657"/>
                    <a:pt x="1178" y="4400"/>
                  </a:cubicBezTo>
                  <a:cubicBezTo>
                    <a:pt x="1271" y="4229"/>
                    <a:pt x="1549" y="3943"/>
                    <a:pt x="1549" y="3943"/>
                  </a:cubicBezTo>
                  <a:cubicBezTo>
                    <a:pt x="1765" y="3314"/>
                    <a:pt x="2692" y="2343"/>
                    <a:pt x="3403" y="2114"/>
                  </a:cubicBezTo>
                  <a:cubicBezTo>
                    <a:pt x="3928" y="1743"/>
                    <a:pt x="4577" y="1057"/>
                    <a:pt x="5195" y="857"/>
                  </a:cubicBezTo>
                  <a:cubicBezTo>
                    <a:pt x="5597" y="486"/>
                    <a:pt x="6370" y="429"/>
                    <a:pt x="6926" y="286"/>
                  </a:cubicBezTo>
                  <a:cubicBezTo>
                    <a:pt x="7173" y="229"/>
                    <a:pt x="7420" y="171"/>
                    <a:pt x="7667" y="114"/>
                  </a:cubicBezTo>
                  <a:cubicBezTo>
                    <a:pt x="7822" y="86"/>
                    <a:pt x="8162" y="0"/>
                    <a:pt x="8162" y="0"/>
                  </a:cubicBezTo>
                  <a:cubicBezTo>
                    <a:pt x="9120" y="29"/>
                    <a:pt x="10047" y="0"/>
                    <a:pt x="11005" y="57"/>
                  </a:cubicBezTo>
                  <a:cubicBezTo>
                    <a:pt x="11283" y="57"/>
                    <a:pt x="11870" y="171"/>
                    <a:pt x="11870" y="171"/>
                  </a:cubicBezTo>
                  <a:cubicBezTo>
                    <a:pt x="12859" y="486"/>
                    <a:pt x="14280" y="400"/>
                    <a:pt x="15084" y="1143"/>
                  </a:cubicBezTo>
                  <a:cubicBezTo>
                    <a:pt x="16289" y="1714"/>
                    <a:pt x="18267" y="3000"/>
                    <a:pt x="19101" y="3657"/>
                  </a:cubicBezTo>
                  <a:cubicBezTo>
                    <a:pt x="19595" y="3829"/>
                    <a:pt x="19843" y="4686"/>
                    <a:pt x="20152" y="5086"/>
                  </a:cubicBezTo>
                  <a:cubicBezTo>
                    <a:pt x="20584" y="6686"/>
                    <a:pt x="21202" y="7571"/>
                    <a:pt x="21388" y="9200"/>
                  </a:cubicBezTo>
                  <a:cubicBezTo>
                    <a:pt x="21573" y="10429"/>
                    <a:pt x="21357" y="11371"/>
                    <a:pt x="21202" y="12400"/>
                  </a:cubicBezTo>
                  <a:cubicBezTo>
                    <a:pt x="21171" y="13400"/>
                    <a:pt x="21326" y="14571"/>
                    <a:pt x="20522" y="15371"/>
                  </a:cubicBezTo>
                  <a:cubicBezTo>
                    <a:pt x="20275" y="15629"/>
                    <a:pt x="19873" y="15800"/>
                    <a:pt x="19719" y="16114"/>
                  </a:cubicBezTo>
                  <a:cubicBezTo>
                    <a:pt x="19626" y="16257"/>
                    <a:pt x="19626" y="16457"/>
                    <a:pt x="19472" y="16571"/>
                  </a:cubicBezTo>
                  <a:cubicBezTo>
                    <a:pt x="19255" y="16714"/>
                    <a:pt x="18730" y="16800"/>
                    <a:pt x="18730" y="16800"/>
                  </a:cubicBezTo>
                  <a:cubicBezTo>
                    <a:pt x="17927" y="17200"/>
                    <a:pt x="15393" y="18543"/>
                    <a:pt x="14589" y="18971"/>
                  </a:cubicBezTo>
                  <a:cubicBezTo>
                    <a:pt x="14342" y="19029"/>
                    <a:pt x="13848" y="19371"/>
                    <a:pt x="13848" y="19371"/>
                  </a:cubicBezTo>
                  <a:cubicBezTo>
                    <a:pt x="13508" y="19571"/>
                    <a:pt x="12859" y="19400"/>
                    <a:pt x="12488" y="19543"/>
                  </a:cubicBezTo>
                  <a:cubicBezTo>
                    <a:pt x="12210" y="19629"/>
                    <a:pt x="11870" y="19657"/>
                    <a:pt x="11561" y="19714"/>
                  </a:cubicBezTo>
                  <a:cubicBezTo>
                    <a:pt x="10109" y="19686"/>
                    <a:pt x="9460" y="19629"/>
                    <a:pt x="8224" y="19543"/>
                  </a:cubicBezTo>
                  <a:cubicBezTo>
                    <a:pt x="7667" y="19714"/>
                    <a:pt x="8131" y="19514"/>
                    <a:pt x="7976" y="20629"/>
                  </a:cubicBezTo>
                  <a:cubicBezTo>
                    <a:pt x="7946" y="20943"/>
                    <a:pt x="7698" y="21429"/>
                    <a:pt x="7420" y="21600"/>
                  </a:cubicBezTo>
                  <a:cubicBezTo>
                    <a:pt x="6709" y="21486"/>
                    <a:pt x="6370" y="21000"/>
                    <a:pt x="5690" y="20800"/>
                  </a:cubicBezTo>
                  <a:cubicBezTo>
                    <a:pt x="5412" y="20714"/>
                    <a:pt x="5257" y="20686"/>
                    <a:pt x="5010" y="20571"/>
                  </a:cubicBezTo>
                  <a:cubicBezTo>
                    <a:pt x="4886" y="20514"/>
                    <a:pt x="4639" y="20457"/>
                    <a:pt x="4639" y="20457"/>
                  </a:cubicBezTo>
                  <a:cubicBezTo>
                    <a:pt x="4825" y="19857"/>
                    <a:pt x="5535" y="19686"/>
                    <a:pt x="5999" y="19257"/>
                  </a:cubicBezTo>
                  <a:cubicBezTo>
                    <a:pt x="6091" y="19000"/>
                    <a:pt x="6308" y="18629"/>
                    <a:pt x="6493" y="18400"/>
                  </a:cubicBezTo>
                  <a:cubicBezTo>
                    <a:pt x="6462" y="18229"/>
                    <a:pt x="6524" y="18029"/>
                    <a:pt x="6431" y="17886"/>
                  </a:cubicBezTo>
                  <a:cubicBezTo>
                    <a:pt x="6370" y="17743"/>
                    <a:pt x="6122" y="17800"/>
                    <a:pt x="5999" y="17714"/>
                  </a:cubicBezTo>
                  <a:cubicBezTo>
                    <a:pt x="5690" y="17486"/>
                    <a:pt x="5319" y="17314"/>
                    <a:pt x="5072" y="17029"/>
                  </a:cubicBezTo>
                  <a:cubicBezTo>
                    <a:pt x="4485" y="16371"/>
                    <a:pt x="3774" y="15771"/>
                    <a:pt x="3032" y="15257"/>
                  </a:cubicBezTo>
                  <a:cubicBezTo>
                    <a:pt x="2661" y="15000"/>
                    <a:pt x="2198" y="14771"/>
                    <a:pt x="1858" y="14457"/>
                  </a:cubicBezTo>
                  <a:cubicBezTo>
                    <a:pt x="1487" y="14114"/>
                    <a:pt x="1116" y="13714"/>
                    <a:pt x="684" y="13429"/>
                  </a:cubicBezTo>
                  <a:cubicBezTo>
                    <a:pt x="375" y="13029"/>
                    <a:pt x="282" y="12886"/>
                    <a:pt x="189" y="12400"/>
                  </a:cubicBezTo>
                  <a:cubicBezTo>
                    <a:pt x="158" y="12029"/>
                    <a:pt x="189" y="11657"/>
                    <a:pt x="128" y="11314"/>
                  </a:cubicBezTo>
                  <a:cubicBezTo>
                    <a:pt x="128" y="11257"/>
                    <a:pt x="-27" y="11171"/>
                    <a:pt x="4" y="11200"/>
                  </a:cubicBezTo>
                  <a:close/>
                </a:path>
              </a:pathLst>
            </a:custGeom>
            <a:solidFill>
              <a:srgbClr val="F0FADA">
                <a:alpha val="50195"/>
              </a:srgbClr>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1" name="Shape 31"/>
            <p:cNvSpPr/>
            <p:nvPr/>
          </p:nvSpPr>
          <p:spPr>
            <a:xfrm rot="840000">
              <a:off x="583367" y="5497713"/>
              <a:ext cx="209551" cy="26511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91" y="138"/>
                  </a:lnTo>
                  <a:lnTo>
                    <a:pt x="3567" y="692"/>
                  </a:lnTo>
                  <a:lnTo>
                    <a:pt x="7332" y="1662"/>
                  </a:lnTo>
                  <a:lnTo>
                    <a:pt x="11494" y="3323"/>
                  </a:lnTo>
                  <a:lnTo>
                    <a:pt x="15457" y="6092"/>
                  </a:lnTo>
                  <a:lnTo>
                    <a:pt x="19024" y="9831"/>
                  </a:lnTo>
                  <a:lnTo>
                    <a:pt x="21204" y="14954"/>
                  </a:lnTo>
                  <a:lnTo>
                    <a:pt x="21600" y="21600"/>
                  </a:lnTo>
                  <a:lnTo>
                    <a:pt x="20807" y="21600"/>
                  </a:lnTo>
                  <a:lnTo>
                    <a:pt x="19618" y="21600"/>
                  </a:lnTo>
                  <a:lnTo>
                    <a:pt x="18429" y="21600"/>
                  </a:lnTo>
                  <a:lnTo>
                    <a:pt x="17240" y="21323"/>
                  </a:lnTo>
                  <a:lnTo>
                    <a:pt x="16051" y="21185"/>
                  </a:lnTo>
                  <a:lnTo>
                    <a:pt x="14664" y="20769"/>
                  </a:lnTo>
                  <a:lnTo>
                    <a:pt x="13079" y="20077"/>
                  </a:lnTo>
                  <a:lnTo>
                    <a:pt x="11494" y="19246"/>
                  </a:lnTo>
                  <a:lnTo>
                    <a:pt x="10503" y="17446"/>
                  </a:lnTo>
                  <a:lnTo>
                    <a:pt x="10503" y="15369"/>
                  </a:lnTo>
                  <a:lnTo>
                    <a:pt x="11097" y="13292"/>
                  </a:lnTo>
                  <a:lnTo>
                    <a:pt x="11692" y="11077"/>
                  </a:lnTo>
                  <a:lnTo>
                    <a:pt x="11097" y="8585"/>
                  </a:lnTo>
                  <a:lnTo>
                    <a:pt x="9512" y="5954"/>
                  </a:lnTo>
                  <a:lnTo>
                    <a:pt x="6143" y="3185"/>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2" name="Shape 32"/>
            <p:cNvSpPr/>
            <p:nvPr/>
          </p:nvSpPr>
          <p:spPr>
            <a:xfrm rot="840000">
              <a:off x="621194" y="5796074"/>
              <a:ext cx="104776" cy="682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00" y="540"/>
                  </a:lnTo>
                  <a:lnTo>
                    <a:pt x="2400" y="1620"/>
                  </a:lnTo>
                  <a:lnTo>
                    <a:pt x="5200" y="4320"/>
                  </a:lnTo>
                  <a:lnTo>
                    <a:pt x="8400" y="6480"/>
                  </a:lnTo>
                  <a:lnTo>
                    <a:pt x="11600" y="8100"/>
                  </a:lnTo>
                  <a:lnTo>
                    <a:pt x="15200" y="9180"/>
                  </a:lnTo>
                  <a:lnTo>
                    <a:pt x="18400" y="9720"/>
                  </a:lnTo>
                  <a:lnTo>
                    <a:pt x="21600" y="8640"/>
                  </a:lnTo>
                  <a:lnTo>
                    <a:pt x="21200" y="13500"/>
                  </a:lnTo>
                  <a:lnTo>
                    <a:pt x="20000" y="17820"/>
                  </a:lnTo>
                  <a:lnTo>
                    <a:pt x="17600" y="20520"/>
                  </a:lnTo>
                  <a:lnTo>
                    <a:pt x="14800" y="21600"/>
                  </a:lnTo>
                  <a:lnTo>
                    <a:pt x="11200" y="21060"/>
                  </a:lnTo>
                  <a:lnTo>
                    <a:pt x="7600" y="17280"/>
                  </a:lnTo>
                  <a:lnTo>
                    <a:pt x="4000" y="10800"/>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3" name="Shape 33"/>
            <p:cNvSpPr/>
            <p:nvPr/>
          </p:nvSpPr>
          <p:spPr>
            <a:xfrm>
              <a:off x="216313" y="6618258"/>
              <a:ext cx="187326" cy="3317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98" y="827"/>
                  </a:lnTo>
                  <a:lnTo>
                    <a:pt x="2746" y="1964"/>
                  </a:lnTo>
                  <a:lnTo>
                    <a:pt x="4759" y="3411"/>
                  </a:lnTo>
                  <a:lnTo>
                    <a:pt x="6956" y="5271"/>
                  </a:lnTo>
                  <a:lnTo>
                    <a:pt x="9885" y="7441"/>
                  </a:lnTo>
                  <a:lnTo>
                    <a:pt x="12264" y="9715"/>
                  </a:lnTo>
                  <a:lnTo>
                    <a:pt x="14461" y="12299"/>
                  </a:lnTo>
                  <a:lnTo>
                    <a:pt x="15925" y="15089"/>
                  </a:lnTo>
                  <a:lnTo>
                    <a:pt x="17207" y="18086"/>
                  </a:lnTo>
                  <a:lnTo>
                    <a:pt x="16658" y="21600"/>
                  </a:lnTo>
                  <a:lnTo>
                    <a:pt x="21600" y="21600"/>
                  </a:lnTo>
                  <a:lnTo>
                    <a:pt x="21417" y="18293"/>
                  </a:lnTo>
                  <a:lnTo>
                    <a:pt x="19037" y="12299"/>
                  </a:lnTo>
                  <a:lnTo>
                    <a:pt x="15010" y="7131"/>
                  </a:lnTo>
                  <a:lnTo>
                    <a:pt x="8603" y="2790"/>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4" name="Shape 34"/>
            <p:cNvSpPr/>
            <p:nvPr/>
          </p:nvSpPr>
          <p:spPr>
            <a:xfrm>
              <a:off x="198851" y="6392833"/>
              <a:ext cx="206376" cy="203201"/>
            </a:xfrm>
            <a:custGeom>
              <a:avLst/>
              <a:gdLst/>
              <a:ahLst/>
              <a:cxnLst>
                <a:cxn ang="0">
                  <a:pos x="wd2" y="hd2"/>
                </a:cxn>
                <a:cxn ang="5400000">
                  <a:pos x="wd2" y="hd2"/>
                </a:cxn>
                <a:cxn ang="10800000">
                  <a:pos x="wd2" y="hd2"/>
                </a:cxn>
                <a:cxn ang="16200000">
                  <a:pos x="wd2" y="hd2"/>
                </a:cxn>
              </a:cxnLst>
              <a:rect l="0" t="0" r="r" b="b"/>
              <a:pathLst>
                <a:path w="21600" h="21600" extrusionOk="0">
                  <a:moveTo>
                    <a:pt x="17114" y="0"/>
                  </a:moveTo>
                  <a:lnTo>
                    <a:pt x="21600" y="21600"/>
                  </a:lnTo>
                  <a:lnTo>
                    <a:pt x="20769" y="21262"/>
                  </a:lnTo>
                  <a:lnTo>
                    <a:pt x="18443" y="20419"/>
                  </a:lnTo>
                  <a:lnTo>
                    <a:pt x="15286" y="18731"/>
                  </a:lnTo>
                  <a:lnTo>
                    <a:pt x="11298" y="17381"/>
                  </a:lnTo>
                  <a:lnTo>
                    <a:pt x="6812" y="15862"/>
                  </a:lnTo>
                  <a:lnTo>
                    <a:pt x="3157" y="15188"/>
                  </a:lnTo>
                  <a:lnTo>
                    <a:pt x="0" y="15694"/>
                  </a:lnTo>
                  <a:lnTo>
                    <a:pt x="0" y="12150"/>
                  </a:lnTo>
                  <a:lnTo>
                    <a:pt x="1994" y="11812"/>
                  </a:lnTo>
                  <a:lnTo>
                    <a:pt x="3988" y="11138"/>
                  </a:lnTo>
                  <a:lnTo>
                    <a:pt x="6314" y="11138"/>
                  </a:lnTo>
                  <a:lnTo>
                    <a:pt x="8474" y="11306"/>
                  </a:lnTo>
                  <a:lnTo>
                    <a:pt x="10800" y="11812"/>
                  </a:lnTo>
                  <a:lnTo>
                    <a:pt x="12960" y="13162"/>
                  </a:lnTo>
                  <a:lnTo>
                    <a:pt x="13458" y="12488"/>
                  </a:lnTo>
                  <a:lnTo>
                    <a:pt x="13458" y="9788"/>
                  </a:lnTo>
                  <a:lnTo>
                    <a:pt x="13625" y="6244"/>
                  </a:lnTo>
                  <a:lnTo>
                    <a:pt x="13625" y="4894"/>
                  </a:lnTo>
                  <a:lnTo>
                    <a:pt x="13292" y="4894"/>
                  </a:lnTo>
                  <a:lnTo>
                    <a:pt x="12794" y="4556"/>
                  </a:lnTo>
                  <a:lnTo>
                    <a:pt x="12628" y="3712"/>
                  </a:lnTo>
                  <a:lnTo>
                    <a:pt x="12462" y="3206"/>
                  </a:lnTo>
                  <a:lnTo>
                    <a:pt x="12628" y="2531"/>
                  </a:lnTo>
                  <a:lnTo>
                    <a:pt x="13126" y="1688"/>
                  </a:lnTo>
                  <a:lnTo>
                    <a:pt x="14788" y="1012"/>
                  </a:lnTo>
                  <a:lnTo>
                    <a:pt x="17114"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5" name="Shape 35"/>
            <p:cNvSpPr/>
            <p:nvPr/>
          </p:nvSpPr>
          <p:spPr>
            <a:xfrm>
              <a:off x="198851" y="6362670"/>
              <a:ext cx="74613" cy="136526"/>
            </a:xfrm>
            <a:custGeom>
              <a:avLst/>
              <a:gdLst/>
              <a:ahLst/>
              <a:cxnLst>
                <a:cxn ang="0">
                  <a:pos x="wd2" y="hd2"/>
                </a:cxn>
                <a:cxn ang="5400000">
                  <a:pos x="wd2" y="hd2"/>
                </a:cxn>
                <a:cxn ang="10800000">
                  <a:pos x="wd2" y="hd2"/>
                </a:cxn>
                <a:cxn ang="16200000">
                  <a:pos x="wd2" y="hd2"/>
                </a:cxn>
              </a:cxnLst>
              <a:rect l="0" t="0" r="r" b="b"/>
              <a:pathLst>
                <a:path w="21600" h="21600" extrusionOk="0">
                  <a:moveTo>
                    <a:pt x="17004" y="0"/>
                  </a:moveTo>
                  <a:lnTo>
                    <a:pt x="6894" y="9293"/>
                  </a:lnTo>
                  <a:lnTo>
                    <a:pt x="0" y="14819"/>
                  </a:lnTo>
                  <a:lnTo>
                    <a:pt x="0" y="21600"/>
                  </a:lnTo>
                  <a:lnTo>
                    <a:pt x="3677" y="20595"/>
                  </a:lnTo>
                  <a:lnTo>
                    <a:pt x="9191" y="18335"/>
                  </a:lnTo>
                  <a:lnTo>
                    <a:pt x="15166" y="15823"/>
                  </a:lnTo>
                  <a:lnTo>
                    <a:pt x="19302" y="12809"/>
                  </a:lnTo>
                  <a:lnTo>
                    <a:pt x="21600" y="9042"/>
                  </a:lnTo>
                  <a:lnTo>
                    <a:pt x="21140" y="4772"/>
                  </a:lnTo>
                  <a:lnTo>
                    <a:pt x="17004"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6" name="Shape 36"/>
            <p:cNvSpPr/>
            <p:nvPr/>
          </p:nvSpPr>
          <p:spPr>
            <a:xfrm>
              <a:off x="198851" y="5235545"/>
              <a:ext cx="788988" cy="1174751"/>
            </a:xfrm>
            <a:custGeom>
              <a:avLst/>
              <a:gdLst/>
              <a:ahLst/>
              <a:cxnLst>
                <a:cxn ang="0">
                  <a:pos x="wd2" y="hd2"/>
                </a:cxn>
                <a:cxn ang="5400000">
                  <a:pos x="wd2" y="hd2"/>
                </a:cxn>
                <a:cxn ang="10800000">
                  <a:pos x="wd2" y="hd2"/>
                </a:cxn>
                <a:cxn ang="16200000">
                  <a:pos x="wd2" y="hd2"/>
                </a:cxn>
              </a:cxnLst>
              <a:rect l="0" t="0" r="r" b="b"/>
              <a:pathLst>
                <a:path w="21600" h="21600" extrusionOk="0">
                  <a:moveTo>
                    <a:pt x="0" y="379"/>
                  </a:moveTo>
                  <a:lnTo>
                    <a:pt x="1782" y="117"/>
                  </a:lnTo>
                  <a:lnTo>
                    <a:pt x="4390" y="0"/>
                  </a:lnTo>
                  <a:lnTo>
                    <a:pt x="7388" y="117"/>
                  </a:lnTo>
                  <a:lnTo>
                    <a:pt x="10778" y="613"/>
                  </a:lnTo>
                  <a:lnTo>
                    <a:pt x="14038" y="1459"/>
                  </a:lnTo>
                  <a:lnTo>
                    <a:pt x="16602" y="2627"/>
                  </a:lnTo>
                  <a:lnTo>
                    <a:pt x="18601" y="4116"/>
                  </a:lnTo>
                  <a:lnTo>
                    <a:pt x="20122" y="5809"/>
                  </a:lnTo>
                  <a:lnTo>
                    <a:pt x="21078" y="7648"/>
                  </a:lnTo>
                  <a:lnTo>
                    <a:pt x="21557" y="9545"/>
                  </a:lnTo>
                  <a:lnTo>
                    <a:pt x="21600" y="11559"/>
                  </a:lnTo>
                  <a:lnTo>
                    <a:pt x="21165" y="13485"/>
                  </a:lnTo>
                  <a:lnTo>
                    <a:pt x="20427" y="15383"/>
                  </a:lnTo>
                  <a:lnTo>
                    <a:pt x="19253" y="17105"/>
                  </a:lnTo>
                  <a:lnTo>
                    <a:pt x="17645" y="18652"/>
                  </a:lnTo>
                  <a:lnTo>
                    <a:pt x="15820" y="19936"/>
                  </a:lnTo>
                  <a:lnTo>
                    <a:pt x="13690" y="20870"/>
                  </a:lnTo>
                  <a:lnTo>
                    <a:pt x="11256" y="21483"/>
                  </a:lnTo>
                  <a:lnTo>
                    <a:pt x="8605" y="21600"/>
                  </a:lnTo>
                  <a:lnTo>
                    <a:pt x="5693" y="21221"/>
                  </a:lnTo>
                  <a:lnTo>
                    <a:pt x="7258" y="21250"/>
                  </a:lnTo>
                  <a:lnTo>
                    <a:pt x="8866" y="20958"/>
                  </a:lnTo>
                  <a:lnTo>
                    <a:pt x="10344" y="20432"/>
                  </a:lnTo>
                  <a:lnTo>
                    <a:pt x="11821" y="19557"/>
                  </a:lnTo>
                  <a:lnTo>
                    <a:pt x="13212" y="18535"/>
                  </a:lnTo>
                  <a:lnTo>
                    <a:pt x="14472" y="17338"/>
                  </a:lnTo>
                  <a:lnTo>
                    <a:pt x="15559" y="16025"/>
                  </a:lnTo>
                  <a:lnTo>
                    <a:pt x="16559" y="14595"/>
                  </a:lnTo>
                  <a:lnTo>
                    <a:pt x="17210" y="13106"/>
                  </a:lnTo>
                  <a:lnTo>
                    <a:pt x="17732" y="11588"/>
                  </a:lnTo>
                  <a:lnTo>
                    <a:pt x="17993" y="10099"/>
                  </a:lnTo>
                  <a:lnTo>
                    <a:pt x="17906" y="8640"/>
                  </a:lnTo>
                  <a:lnTo>
                    <a:pt x="17471" y="7326"/>
                  </a:lnTo>
                  <a:lnTo>
                    <a:pt x="16689" y="6071"/>
                  </a:lnTo>
                  <a:lnTo>
                    <a:pt x="15515" y="5021"/>
                  </a:lnTo>
                  <a:lnTo>
                    <a:pt x="13907" y="4145"/>
                  </a:lnTo>
                  <a:lnTo>
                    <a:pt x="11300" y="3123"/>
                  </a:lnTo>
                  <a:lnTo>
                    <a:pt x="8823" y="2394"/>
                  </a:lnTo>
                  <a:lnTo>
                    <a:pt x="6693" y="1897"/>
                  </a:lnTo>
                  <a:lnTo>
                    <a:pt x="4694" y="1635"/>
                  </a:lnTo>
                  <a:lnTo>
                    <a:pt x="2955" y="1605"/>
                  </a:lnTo>
                  <a:lnTo>
                    <a:pt x="1391" y="1781"/>
                  </a:lnTo>
                  <a:lnTo>
                    <a:pt x="0" y="2043"/>
                  </a:lnTo>
                  <a:lnTo>
                    <a:pt x="0" y="379"/>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7" name="Shape 37"/>
            <p:cNvSpPr/>
            <p:nvPr/>
          </p:nvSpPr>
          <p:spPr>
            <a:xfrm rot="1560000">
              <a:off x="230222" y="743390"/>
              <a:ext cx="546101" cy="3889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278"/>
                  </a:lnTo>
                  <a:lnTo>
                    <a:pt x="252" y="4557"/>
                  </a:lnTo>
                  <a:lnTo>
                    <a:pt x="504" y="6835"/>
                  </a:lnTo>
                  <a:lnTo>
                    <a:pt x="925" y="8932"/>
                  </a:lnTo>
                  <a:lnTo>
                    <a:pt x="1513" y="10846"/>
                  </a:lnTo>
                  <a:lnTo>
                    <a:pt x="2269" y="12851"/>
                  </a:lnTo>
                  <a:lnTo>
                    <a:pt x="3194" y="14673"/>
                  </a:lnTo>
                  <a:lnTo>
                    <a:pt x="4286" y="16223"/>
                  </a:lnTo>
                  <a:lnTo>
                    <a:pt x="5631" y="17681"/>
                  </a:lnTo>
                  <a:lnTo>
                    <a:pt x="7228" y="18957"/>
                  </a:lnTo>
                  <a:lnTo>
                    <a:pt x="8909" y="19959"/>
                  </a:lnTo>
                  <a:lnTo>
                    <a:pt x="11010" y="20780"/>
                  </a:lnTo>
                  <a:lnTo>
                    <a:pt x="13279" y="21327"/>
                  </a:lnTo>
                  <a:lnTo>
                    <a:pt x="15801" y="21600"/>
                  </a:lnTo>
                  <a:lnTo>
                    <a:pt x="18490" y="21509"/>
                  </a:lnTo>
                  <a:lnTo>
                    <a:pt x="21600" y="21144"/>
                  </a:lnTo>
                  <a:lnTo>
                    <a:pt x="18826" y="20689"/>
                  </a:lnTo>
                  <a:lnTo>
                    <a:pt x="16389" y="20051"/>
                  </a:lnTo>
                  <a:lnTo>
                    <a:pt x="14288" y="19322"/>
                  </a:lnTo>
                  <a:lnTo>
                    <a:pt x="12439" y="18592"/>
                  </a:lnTo>
                  <a:lnTo>
                    <a:pt x="10758" y="17590"/>
                  </a:lnTo>
                  <a:lnTo>
                    <a:pt x="9413" y="16587"/>
                  </a:lnTo>
                  <a:lnTo>
                    <a:pt x="8153" y="15403"/>
                  </a:lnTo>
                  <a:lnTo>
                    <a:pt x="7060" y="14127"/>
                  </a:lnTo>
                  <a:lnTo>
                    <a:pt x="6051" y="12851"/>
                  </a:lnTo>
                  <a:lnTo>
                    <a:pt x="5127" y="11392"/>
                  </a:lnTo>
                  <a:lnTo>
                    <a:pt x="4370" y="9752"/>
                  </a:lnTo>
                  <a:lnTo>
                    <a:pt x="3614" y="8020"/>
                  </a:lnTo>
                  <a:lnTo>
                    <a:pt x="2774" y="6289"/>
                  </a:lnTo>
                  <a:lnTo>
                    <a:pt x="1933" y="4284"/>
                  </a:lnTo>
                  <a:lnTo>
                    <a:pt x="1009" y="2187"/>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8" name="Shape 38"/>
            <p:cNvSpPr/>
            <p:nvPr/>
          </p:nvSpPr>
          <p:spPr>
            <a:xfrm rot="1560000">
              <a:off x="582862" y="1293231"/>
              <a:ext cx="265113" cy="182563"/>
            </a:xfrm>
            <a:custGeom>
              <a:avLst/>
              <a:gdLst/>
              <a:ahLst/>
              <a:cxnLst>
                <a:cxn ang="0">
                  <a:pos x="wd2" y="hd2"/>
                </a:cxn>
                <a:cxn ang="5400000">
                  <a:pos x="wd2" y="hd2"/>
                </a:cxn>
                <a:cxn ang="10800000">
                  <a:pos x="wd2" y="hd2"/>
                </a:cxn>
                <a:cxn ang="16200000">
                  <a:pos x="wd2" y="hd2"/>
                </a:cxn>
              </a:cxnLst>
              <a:rect l="0" t="0" r="r" b="b"/>
              <a:pathLst>
                <a:path w="21600" h="21600" extrusionOk="0">
                  <a:moveTo>
                    <a:pt x="13413" y="0"/>
                  </a:moveTo>
                  <a:lnTo>
                    <a:pt x="21600" y="21207"/>
                  </a:lnTo>
                  <a:lnTo>
                    <a:pt x="20903" y="21011"/>
                  </a:lnTo>
                  <a:lnTo>
                    <a:pt x="18639" y="20618"/>
                  </a:lnTo>
                  <a:lnTo>
                    <a:pt x="15503" y="19833"/>
                  </a:lnTo>
                  <a:lnTo>
                    <a:pt x="11845" y="19440"/>
                  </a:lnTo>
                  <a:lnTo>
                    <a:pt x="7839" y="19047"/>
                  </a:lnTo>
                  <a:lnTo>
                    <a:pt x="4355" y="19244"/>
                  </a:lnTo>
                  <a:lnTo>
                    <a:pt x="1568" y="20029"/>
                  </a:lnTo>
                  <a:lnTo>
                    <a:pt x="0" y="21600"/>
                  </a:lnTo>
                  <a:lnTo>
                    <a:pt x="697" y="19244"/>
                  </a:lnTo>
                  <a:lnTo>
                    <a:pt x="1394" y="17476"/>
                  </a:lnTo>
                  <a:lnTo>
                    <a:pt x="2787" y="16102"/>
                  </a:lnTo>
                  <a:lnTo>
                    <a:pt x="4355" y="14924"/>
                  </a:lnTo>
                  <a:lnTo>
                    <a:pt x="6271" y="14138"/>
                  </a:lnTo>
                  <a:lnTo>
                    <a:pt x="8187" y="13942"/>
                  </a:lnTo>
                  <a:lnTo>
                    <a:pt x="10277" y="13942"/>
                  </a:lnTo>
                  <a:lnTo>
                    <a:pt x="12542" y="14531"/>
                  </a:lnTo>
                  <a:lnTo>
                    <a:pt x="12716" y="13942"/>
                  </a:lnTo>
                  <a:lnTo>
                    <a:pt x="12194" y="10996"/>
                  </a:lnTo>
                  <a:lnTo>
                    <a:pt x="11671" y="7462"/>
                  </a:lnTo>
                  <a:lnTo>
                    <a:pt x="11323" y="5891"/>
                  </a:lnTo>
                  <a:lnTo>
                    <a:pt x="10974" y="5891"/>
                  </a:lnTo>
                  <a:lnTo>
                    <a:pt x="10626" y="5695"/>
                  </a:lnTo>
                  <a:lnTo>
                    <a:pt x="10277" y="5105"/>
                  </a:lnTo>
                  <a:lnTo>
                    <a:pt x="9929" y="4516"/>
                  </a:lnTo>
                  <a:lnTo>
                    <a:pt x="9929" y="3731"/>
                  </a:lnTo>
                  <a:lnTo>
                    <a:pt x="10277" y="2749"/>
                  </a:lnTo>
                  <a:lnTo>
                    <a:pt x="11497" y="1571"/>
                  </a:lnTo>
                  <a:lnTo>
                    <a:pt x="13413"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9" name="Shape 39"/>
            <p:cNvSpPr/>
            <p:nvPr/>
          </p:nvSpPr>
          <p:spPr>
            <a:xfrm rot="1560000">
              <a:off x="1109637" y="547316"/>
              <a:ext cx="233364" cy="254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91" y="138"/>
                  </a:lnTo>
                  <a:lnTo>
                    <a:pt x="3567" y="692"/>
                  </a:lnTo>
                  <a:lnTo>
                    <a:pt x="7332" y="1662"/>
                  </a:lnTo>
                  <a:lnTo>
                    <a:pt x="11494" y="3323"/>
                  </a:lnTo>
                  <a:lnTo>
                    <a:pt x="15457" y="6092"/>
                  </a:lnTo>
                  <a:lnTo>
                    <a:pt x="19024" y="9831"/>
                  </a:lnTo>
                  <a:lnTo>
                    <a:pt x="21204" y="14954"/>
                  </a:lnTo>
                  <a:lnTo>
                    <a:pt x="21600" y="21600"/>
                  </a:lnTo>
                  <a:lnTo>
                    <a:pt x="20807" y="21600"/>
                  </a:lnTo>
                  <a:lnTo>
                    <a:pt x="19618" y="21600"/>
                  </a:lnTo>
                  <a:lnTo>
                    <a:pt x="18429" y="21600"/>
                  </a:lnTo>
                  <a:lnTo>
                    <a:pt x="17240" y="21323"/>
                  </a:lnTo>
                  <a:lnTo>
                    <a:pt x="16051" y="21185"/>
                  </a:lnTo>
                  <a:lnTo>
                    <a:pt x="14664" y="20769"/>
                  </a:lnTo>
                  <a:lnTo>
                    <a:pt x="13079" y="20077"/>
                  </a:lnTo>
                  <a:lnTo>
                    <a:pt x="11494" y="19246"/>
                  </a:lnTo>
                  <a:lnTo>
                    <a:pt x="10503" y="17446"/>
                  </a:lnTo>
                  <a:lnTo>
                    <a:pt x="10503" y="15369"/>
                  </a:lnTo>
                  <a:lnTo>
                    <a:pt x="11097" y="13292"/>
                  </a:lnTo>
                  <a:lnTo>
                    <a:pt x="11692" y="11077"/>
                  </a:lnTo>
                  <a:lnTo>
                    <a:pt x="11097" y="8585"/>
                  </a:lnTo>
                  <a:lnTo>
                    <a:pt x="9512" y="5954"/>
                  </a:lnTo>
                  <a:lnTo>
                    <a:pt x="6143" y="3185"/>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0" name="Shape 40"/>
            <p:cNvSpPr/>
            <p:nvPr/>
          </p:nvSpPr>
          <p:spPr>
            <a:xfrm rot="1560000">
              <a:off x="573168" y="1238149"/>
              <a:ext cx="98426" cy="153989"/>
            </a:xfrm>
            <a:custGeom>
              <a:avLst/>
              <a:gdLst/>
              <a:ahLst/>
              <a:cxnLst>
                <a:cxn ang="0">
                  <a:pos x="wd2" y="hd2"/>
                </a:cxn>
                <a:cxn ang="5400000">
                  <a:pos x="wd2" y="hd2"/>
                </a:cxn>
                <a:cxn ang="10800000">
                  <a:pos x="wd2" y="hd2"/>
                </a:cxn>
                <a:cxn ang="16200000">
                  <a:pos x="wd2" y="hd2"/>
                </a:cxn>
              </a:cxnLst>
              <a:rect l="0" t="0" r="r" b="b"/>
              <a:pathLst>
                <a:path w="21600" h="21600" extrusionOk="0">
                  <a:moveTo>
                    <a:pt x="14557" y="0"/>
                  </a:moveTo>
                  <a:lnTo>
                    <a:pt x="9391" y="8732"/>
                  </a:lnTo>
                  <a:lnTo>
                    <a:pt x="7043" y="14247"/>
                  </a:lnTo>
                  <a:lnTo>
                    <a:pt x="5165" y="18153"/>
                  </a:lnTo>
                  <a:lnTo>
                    <a:pt x="0" y="21600"/>
                  </a:lnTo>
                  <a:lnTo>
                    <a:pt x="5635" y="20221"/>
                  </a:lnTo>
                  <a:lnTo>
                    <a:pt x="10800" y="18383"/>
                  </a:lnTo>
                  <a:lnTo>
                    <a:pt x="15026" y="15855"/>
                  </a:lnTo>
                  <a:lnTo>
                    <a:pt x="18783" y="13098"/>
                  </a:lnTo>
                  <a:lnTo>
                    <a:pt x="21130" y="10111"/>
                  </a:lnTo>
                  <a:lnTo>
                    <a:pt x="21600" y="6894"/>
                  </a:lnTo>
                  <a:lnTo>
                    <a:pt x="19722" y="3447"/>
                  </a:lnTo>
                  <a:lnTo>
                    <a:pt x="14557"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1" name="Shape 41"/>
            <p:cNvSpPr/>
            <p:nvPr/>
          </p:nvSpPr>
          <p:spPr>
            <a:xfrm rot="1560000">
              <a:off x="1127511" y="833149"/>
              <a:ext cx="114301" cy="6508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00" y="540"/>
                  </a:lnTo>
                  <a:lnTo>
                    <a:pt x="2400" y="1620"/>
                  </a:lnTo>
                  <a:lnTo>
                    <a:pt x="5200" y="4320"/>
                  </a:lnTo>
                  <a:lnTo>
                    <a:pt x="8400" y="6480"/>
                  </a:lnTo>
                  <a:lnTo>
                    <a:pt x="11600" y="8100"/>
                  </a:lnTo>
                  <a:lnTo>
                    <a:pt x="15200" y="9180"/>
                  </a:lnTo>
                  <a:lnTo>
                    <a:pt x="18400" y="9720"/>
                  </a:lnTo>
                  <a:lnTo>
                    <a:pt x="21600" y="8640"/>
                  </a:lnTo>
                  <a:lnTo>
                    <a:pt x="21200" y="13500"/>
                  </a:lnTo>
                  <a:lnTo>
                    <a:pt x="20000" y="17820"/>
                  </a:lnTo>
                  <a:lnTo>
                    <a:pt x="17600" y="20520"/>
                  </a:lnTo>
                  <a:lnTo>
                    <a:pt x="14800" y="21600"/>
                  </a:lnTo>
                  <a:lnTo>
                    <a:pt x="11200" y="21060"/>
                  </a:lnTo>
                  <a:lnTo>
                    <a:pt x="7600" y="17280"/>
                  </a:lnTo>
                  <a:lnTo>
                    <a:pt x="4000" y="10800"/>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2" name="Shape 42"/>
            <p:cNvSpPr/>
            <p:nvPr/>
          </p:nvSpPr>
          <p:spPr>
            <a:xfrm>
              <a:off x="198851" y="1500158"/>
              <a:ext cx="571501" cy="1031876"/>
            </a:xfrm>
            <a:custGeom>
              <a:avLst/>
              <a:gdLst/>
              <a:ahLst/>
              <a:cxnLst>
                <a:cxn ang="0">
                  <a:pos x="wd2" y="hd2"/>
                </a:cxn>
                <a:cxn ang="5400000">
                  <a:pos x="wd2" y="hd2"/>
                </a:cxn>
                <a:cxn ang="10800000">
                  <a:pos x="wd2" y="hd2"/>
                </a:cxn>
                <a:cxn ang="16200000">
                  <a:pos x="wd2" y="hd2"/>
                </a:cxn>
              </a:cxnLst>
              <a:rect l="0" t="0" r="r" b="b"/>
              <a:pathLst>
                <a:path w="21600" h="21600" extrusionOk="0">
                  <a:moveTo>
                    <a:pt x="15840" y="0"/>
                  </a:moveTo>
                  <a:lnTo>
                    <a:pt x="16140" y="299"/>
                  </a:lnTo>
                  <a:lnTo>
                    <a:pt x="16620" y="731"/>
                  </a:lnTo>
                  <a:lnTo>
                    <a:pt x="17160" y="1296"/>
                  </a:lnTo>
                  <a:lnTo>
                    <a:pt x="17820" y="1927"/>
                  </a:lnTo>
                  <a:lnTo>
                    <a:pt x="18540" y="2758"/>
                  </a:lnTo>
                  <a:lnTo>
                    <a:pt x="19140" y="3589"/>
                  </a:lnTo>
                  <a:lnTo>
                    <a:pt x="19740" y="4519"/>
                  </a:lnTo>
                  <a:lnTo>
                    <a:pt x="19980" y="5417"/>
                  </a:lnTo>
                  <a:lnTo>
                    <a:pt x="20160" y="6414"/>
                  </a:lnTo>
                  <a:lnTo>
                    <a:pt x="19920" y="7410"/>
                  </a:lnTo>
                  <a:lnTo>
                    <a:pt x="19380" y="8474"/>
                  </a:lnTo>
                  <a:lnTo>
                    <a:pt x="18600" y="9471"/>
                  </a:lnTo>
                  <a:lnTo>
                    <a:pt x="17220" y="10468"/>
                  </a:lnTo>
                  <a:lnTo>
                    <a:pt x="15420" y="11398"/>
                  </a:lnTo>
                  <a:lnTo>
                    <a:pt x="13080" y="12295"/>
                  </a:lnTo>
                  <a:lnTo>
                    <a:pt x="10020" y="13159"/>
                  </a:lnTo>
                  <a:lnTo>
                    <a:pt x="6660" y="14123"/>
                  </a:lnTo>
                  <a:lnTo>
                    <a:pt x="4140" y="15186"/>
                  </a:lnTo>
                  <a:lnTo>
                    <a:pt x="2100" y="16283"/>
                  </a:lnTo>
                  <a:lnTo>
                    <a:pt x="720" y="17479"/>
                  </a:lnTo>
                  <a:lnTo>
                    <a:pt x="0" y="18377"/>
                  </a:lnTo>
                  <a:lnTo>
                    <a:pt x="0" y="21600"/>
                  </a:lnTo>
                  <a:lnTo>
                    <a:pt x="360" y="20869"/>
                  </a:lnTo>
                  <a:lnTo>
                    <a:pt x="1140" y="19739"/>
                  </a:lnTo>
                  <a:lnTo>
                    <a:pt x="2580" y="18310"/>
                  </a:lnTo>
                  <a:lnTo>
                    <a:pt x="4560" y="16715"/>
                  </a:lnTo>
                  <a:lnTo>
                    <a:pt x="7500" y="15087"/>
                  </a:lnTo>
                  <a:lnTo>
                    <a:pt x="11400" y="13558"/>
                  </a:lnTo>
                  <a:lnTo>
                    <a:pt x="16500" y="12129"/>
                  </a:lnTo>
                  <a:lnTo>
                    <a:pt x="18480" y="11365"/>
                  </a:lnTo>
                  <a:lnTo>
                    <a:pt x="20100" y="10135"/>
                  </a:lnTo>
                  <a:lnTo>
                    <a:pt x="21120" y="8474"/>
                  </a:lnTo>
                  <a:lnTo>
                    <a:pt x="21600" y="6679"/>
                  </a:lnTo>
                  <a:lnTo>
                    <a:pt x="21360" y="4785"/>
                  </a:lnTo>
                  <a:lnTo>
                    <a:pt x="20460" y="2924"/>
                  </a:lnTo>
                  <a:lnTo>
                    <a:pt x="18660" y="1296"/>
                  </a:lnTo>
                  <a:lnTo>
                    <a:pt x="1584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3" name="Shape 43"/>
            <p:cNvSpPr/>
            <p:nvPr/>
          </p:nvSpPr>
          <p:spPr>
            <a:xfrm rot="1560000">
              <a:off x="286298" y="224649"/>
              <a:ext cx="1276351" cy="1089026"/>
            </a:xfrm>
            <a:custGeom>
              <a:avLst/>
              <a:gdLst/>
              <a:ahLst/>
              <a:cxnLst>
                <a:cxn ang="0">
                  <a:pos x="wd2" y="hd2"/>
                </a:cxn>
                <a:cxn ang="5400000">
                  <a:pos x="wd2" y="hd2"/>
                </a:cxn>
                <a:cxn ang="10800000">
                  <a:pos x="wd2" y="hd2"/>
                </a:cxn>
                <a:cxn ang="16200000">
                  <a:pos x="wd2" y="hd2"/>
                </a:cxn>
              </a:cxnLst>
              <a:rect l="0" t="0" r="r" b="b"/>
              <a:pathLst>
                <a:path w="21600" h="21600" extrusionOk="0">
                  <a:moveTo>
                    <a:pt x="797" y="12065"/>
                  </a:moveTo>
                  <a:lnTo>
                    <a:pt x="580" y="12000"/>
                  </a:lnTo>
                  <a:lnTo>
                    <a:pt x="362" y="11676"/>
                  </a:lnTo>
                  <a:lnTo>
                    <a:pt x="217" y="11059"/>
                  </a:lnTo>
                  <a:lnTo>
                    <a:pt x="36" y="10314"/>
                  </a:lnTo>
                  <a:lnTo>
                    <a:pt x="0" y="9373"/>
                  </a:lnTo>
                  <a:lnTo>
                    <a:pt x="0" y="8335"/>
                  </a:lnTo>
                  <a:lnTo>
                    <a:pt x="145" y="7200"/>
                  </a:lnTo>
                  <a:lnTo>
                    <a:pt x="471" y="6065"/>
                  </a:lnTo>
                  <a:lnTo>
                    <a:pt x="906" y="4897"/>
                  </a:lnTo>
                  <a:lnTo>
                    <a:pt x="1631" y="3762"/>
                  </a:lnTo>
                  <a:lnTo>
                    <a:pt x="2501" y="2724"/>
                  </a:lnTo>
                  <a:lnTo>
                    <a:pt x="3660" y="1784"/>
                  </a:lnTo>
                  <a:lnTo>
                    <a:pt x="5146" y="1005"/>
                  </a:lnTo>
                  <a:lnTo>
                    <a:pt x="6886" y="422"/>
                  </a:lnTo>
                  <a:lnTo>
                    <a:pt x="8952" y="65"/>
                  </a:lnTo>
                  <a:lnTo>
                    <a:pt x="11380" y="0"/>
                  </a:lnTo>
                  <a:lnTo>
                    <a:pt x="13772" y="292"/>
                  </a:lnTo>
                  <a:lnTo>
                    <a:pt x="15801" y="1070"/>
                  </a:lnTo>
                  <a:lnTo>
                    <a:pt x="17541" y="2205"/>
                  </a:lnTo>
                  <a:lnTo>
                    <a:pt x="18991" y="3665"/>
                  </a:lnTo>
                  <a:lnTo>
                    <a:pt x="20078" y="5351"/>
                  </a:lnTo>
                  <a:lnTo>
                    <a:pt x="20911" y="7200"/>
                  </a:lnTo>
                  <a:lnTo>
                    <a:pt x="21419" y="9211"/>
                  </a:lnTo>
                  <a:lnTo>
                    <a:pt x="21600" y="11254"/>
                  </a:lnTo>
                  <a:lnTo>
                    <a:pt x="21564" y="13265"/>
                  </a:lnTo>
                  <a:lnTo>
                    <a:pt x="21201" y="15211"/>
                  </a:lnTo>
                  <a:lnTo>
                    <a:pt x="20513" y="17027"/>
                  </a:lnTo>
                  <a:lnTo>
                    <a:pt x="19570" y="18616"/>
                  </a:lnTo>
                  <a:lnTo>
                    <a:pt x="18374" y="19946"/>
                  </a:lnTo>
                  <a:lnTo>
                    <a:pt x="16852" y="20919"/>
                  </a:lnTo>
                  <a:lnTo>
                    <a:pt x="15113" y="21503"/>
                  </a:lnTo>
                  <a:lnTo>
                    <a:pt x="13047" y="21600"/>
                  </a:lnTo>
                  <a:lnTo>
                    <a:pt x="14098" y="21373"/>
                  </a:lnTo>
                  <a:lnTo>
                    <a:pt x="15113" y="20822"/>
                  </a:lnTo>
                  <a:lnTo>
                    <a:pt x="15983" y="20011"/>
                  </a:lnTo>
                  <a:lnTo>
                    <a:pt x="16780" y="18908"/>
                  </a:lnTo>
                  <a:lnTo>
                    <a:pt x="17468" y="17643"/>
                  </a:lnTo>
                  <a:lnTo>
                    <a:pt x="18012" y="16249"/>
                  </a:lnTo>
                  <a:lnTo>
                    <a:pt x="18447" y="14724"/>
                  </a:lnTo>
                  <a:lnTo>
                    <a:pt x="18737" y="13103"/>
                  </a:lnTo>
                  <a:lnTo>
                    <a:pt x="18846" y="11514"/>
                  </a:lnTo>
                  <a:lnTo>
                    <a:pt x="18809" y="9892"/>
                  </a:lnTo>
                  <a:lnTo>
                    <a:pt x="18628" y="8368"/>
                  </a:lnTo>
                  <a:lnTo>
                    <a:pt x="18193" y="6908"/>
                  </a:lnTo>
                  <a:lnTo>
                    <a:pt x="17577" y="5643"/>
                  </a:lnTo>
                  <a:lnTo>
                    <a:pt x="16744" y="4508"/>
                  </a:lnTo>
                  <a:lnTo>
                    <a:pt x="15693" y="3632"/>
                  </a:lnTo>
                  <a:lnTo>
                    <a:pt x="14388" y="3016"/>
                  </a:lnTo>
                  <a:lnTo>
                    <a:pt x="12358" y="2432"/>
                  </a:lnTo>
                  <a:lnTo>
                    <a:pt x="10510" y="2108"/>
                  </a:lnTo>
                  <a:lnTo>
                    <a:pt x="8915" y="1978"/>
                  </a:lnTo>
                  <a:lnTo>
                    <a:pt x="7502" y="2043"/>
                  </a:lnTo>
                  <a:lnTo>
                    <a:pt x="6306" y="2303"/>
                  </a:lnTo>
                  <a:lnTo>
                    <a:pt x="5291" y="2724"/>
                  </a:lnTo>
                  <a:lnTo>
                    <a:pt x="4385" y="3276"/>
                  </a:lnTo>
                  <a:lnTo>
                    <a:pt x="3660" y="3989"/>
                  </a:lnTo>
                  <a:lnTo>
                    <a:pt x="3044" y="4832"/>
                  </a:lnTo>
                  <a:lnTo>
                    <a:pt x="2501" y="5708"/>
                  </a:lnTo>
                  <a:lnTo>
                    <a:pt x="2066" y="6681"/>
                  </a:lnTo>
                  <a:lnTo>
                    <a:pt x="1740" y="7751"/>
                  </a:lnTo>
                  <a:lnTo>
                    <a:pt x="1450" y="8822"/>
                  </a:lnTo>
                  <a:lnTo>
                    <a:pt x="1196" y="9892"/>
                  </a:lnTo>
                  <a:lnTo>
                    <a:pt x="1015" y="10995"/>
                  </a:lnTo>
                  <a:lnTo>
                    <a:pt x="797" y="12065"/>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45" name="Shape 45"/>
          <p:cNvSpPr>
            <a:spLocks noGrp="1"/>
          </p:cNvSpPr>
          <p:nvPr>
            <p:ph type="title"/>
          </p:nvPr>
        </p:nvSpPr>
        <p:spPr>
          <a:xfrm>
            <a:off x="442912" y="0"/>
            <a:ext cx="8243888" cy="1417638"/>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lstStyle/>
          <a:p>
            <a:pPr lvl="0">
              <a:defRPr sz="1800">
                <a:solidFill>
                  <a:srgbClr val="000000"/>
                </a:solidFill>
                <a:uFillTx/>
              </a:defRPr>
            </a:pPr>
            <a:r>
              <a:rPr sz="4400">
                <a:solidFill>
                  <a:srgbClr val="007879"/>
                </a:solidFill>
                <a:uFill>
                  <a:solidFill>
                    <a:srgbClr val="007879"/>
                  </a:solidFill>
                </a:uFill>
              </a:rPr>
              <a:t>タイトルテキスト</a:t>
            </a:r>
          </a:p>
        </p:txBody>
      </p:sp>
      <p:sp>
        <p:nvSpPr>
          <p:cNvPr id="46" name="Shape 46"/>
          <p:cNvSpPr>
            <a:spLocks noGrp="1"/>
          </p:cNvSpPr>
          <p:nvPr>
            <p:ph type="body" idx="1"/>
          </p:nvPr>
        </p:nvSpPr>
        <p:spPr>
          <a:xfrm>
            <a:off x="457200" y="1600200"/>
            <a:ext cx="8229600" cy="52578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lvl2pPr marL="783590" indent="-285750">
              <a:spcBef>
                <a:spcPts val="600"/>
              </a:spcBef>
              <a:buChar char="–"/>
              <a:defRPr sz="2800"/>
            </a:lvl2pPr>
            <a:lvl3pPr marL="1183639" indent="-228600">
              <a:spcBef>
                <a:spcPts val="500"/>
              </a:spcBef>
              <a:defRPr sz="2400"/>
            </a:lvl3pPr>
            <a:lvl4pPr marL="1640839" indent="-228600">
              <a:spcBef>
                <a:spcPts val="400"/>
              </a:spcBef>
              <a:buChar char="–"/>
              <a:defRPr sz="2000"/>
            </a:lvl4pPr>
            <a:lvl5pPr marL="2098039" indent="-228600">
              <a:spcBef>
                <a:spcPts val="400"/>
              </a:spcBef>
              <a:buChar char="»"/>
              <a:defRPr sz="2000"/>
            </a:lvl5pPr>
          </a:lstStyle>
          <a:p>
            <a:pPr lvl="0">
              <a:defRPr sz="1800">
                <a:solidFill>
                  <a:srgbClr val="000000"/>
                </a:solidFill>
                <a:uFillTx/>
              </a:defRPr>
            </a:pPr>
            <a:r>
              <a:rPr sz="3200">
                <a:solidFill>
                  <a:srgbClr val="007AAA"/>
                </a:solidFill>
                <a:uFill>
                  <a:solidFill>
                    <a:srgbClr val="007AAA"/>
                  </a:solidFill>
                </a:uFill>
              </a:rPr>
              <a:t>本文レベル1</a:t>
            </a:r>
          </a:p>
          <a:p>
            <a:pPr lvl="1">
              <a:defRPr sz="1800">
                <a:solidFill>
                  <a:srgbClr val="000000"/>
                </a:solidFill>
                <a:uFillTx/>
              </a:defRPr>
            </a:pPr>
            <a:r>
              <a:rPr sz="2800">
                <a:solidFill>
                  <a:srgbClr val="007AAA"/>
                </a:solidFill>
                <a:uFill>
                  <a:solidFill>
                    <a:srgbClr val="007AAA"/>
                  </a:solidFill>
                </a:uFill>
              </a:rPr>
              <a:t>本文レベル2</a:t>
            </a:r>
          </a:p>
          <a:p>
            <a:pPr lvl="2">
              <a:defRPr sz="1800">
                <a:solidFill>
                  <a:srgbClr val="000000"/>
                </a:solidFill>
                <a:uFillTx/>
              </a:defRPr>
            </a:pPr>
            <a:r>
              <a:rPr sz="2400">
                <a:solidFill>
                  <a:srgbClr val="007AAA"/>
                </a:solidFill>
                <a:uFill>
                  <a:solidFill>
                    <a:srgbClr val="007AAA"/>
                  </a:solidFill>
                </a:uFill>
              </a:rPr>
              <a:t>本文レベル3</a:t>
            </a:r>
          </a:p>
          <a:p>
            <a:pPr lvl="3">
              <a:defRPr sz="1800">
                <a:solidFill>
                  <a:srgbClr val="000000"/>
                </a:solidFill>
                <a:uFillTx/>
              </a:defRPr>
            </a:pPr>
            <a:r>
              <a:rPr sz="2000">
                <a:solidFill>
                  <a:srgbClr val="007AAA"/>
                </a:solidFill>
                <a:uFill>
                  <a:solidFill>
                    <a:srgbClr val="007AAA"/>
                  </a:solidFill>
                </a:uFill>
              </a:rPr>
              <a:t>本文レベル4</a:t>
            </a:r>
          </a:p>
          <a:p>
            <a:pPr lvl="4">
              <a:defRPr sz="1800">
                <a:solidFill>
                  <a:srgbClr val="000000"/>
                </a:solidFill>
                <a:uFillTx/>
              </a:defRPr>
            </a:pPr>
            <a:r>
              <a:rPr sz="2000">
                <a:solidFill>
                  <a:srgbClr val="007AAA"/>
                </a:solidFill>
                <a:uFill>
                  <a:solidFill>
                    <a:srgbClr val="007AAA"/>
                  </a:solidFill>
                </a:uFill>
              </a:rPr>
              <a:t>本文レベル 5</a:t>
            </a:r>
          </a:p>
        </p:txBody>
      </p:sp>
      <p:sp>
        <p:nvSpPr>
          <p:cNvPr id="47" name="Shape 47"/>
          <p:cNvSpPr>
            <a:spLocks noGrp="1"/>
          </p:cNvSpPr>
          <p:nvPr>
            <p:ph type="sldNum" sz="quarter" idx="2"/>
          </p:nvPr>
        </p:nvSpPr>
        <p:spPr>
          <a:xfrm>
            <a:off x="7449815" y="6243637"/>
            <a:ext cx="340370" cy="317501"/>
          </a:xfrm>
          <a:prstGeom prst="rect">
            <a:avLst/>
          </a:prstGeom>
          <a:ln w="12700">
            <a:miter lim="400000"/>
          </a:ln>
        </p:spPr>
        <p:txBody>
          <a:bodyPr wrap="none" lIns="0" tIns="0" rIns="0" bIns="0">
            <a:spAutoFit/>
          </a:bodyPr>
          <a:lstStyle>
            <a:lvl1pPr algn="ctr" defTabSz="584200">
              <a:defRPr sz="1400">
                <a:solidFill>
                  <a:srgbClr val="007AAA"/>
                </a:solidFill>
                <a:uFill>
                  <a:solidFill>
                    <a:srgbClr val="007AAA"/>
                  </a:solidFill>
                </a:uFill>
                <a:latin typeface="+mn-lt"/>
                <a:ea typeface="+mn-ea"/>
                <a:cs typeface="+mn-cs"/>
                <a:sym typeface="Verdana"/>
              </a:defRPr>
            </a:lvl1pPr>
          </a:lstStyle>
          <a:p>
            <a:pPr lvl="0"/>
            <a:fld id="{86CB4B4D-7CA3-9044-876B-883B54F8677D}" type="slidenum">
              <a:rPr/>
              <a:pPr lvl="0"/>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spd="med"/>
  <p:txStyles>
    <p:title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p:titleStyle>
    <p:body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824411" marR="40639" indent="-326571">
        <a:spcBef>
          <a:spcPts val="700"/>
        </a:spcBef>
        <a:buSzPct val="100000"/>
        <a:buChar char="•"/>
        <a:defRPr sz="3200">
          <a:solidFill>
            <a:srgbClr val="007AAA"/>
          </a:solidFill>
          <a:uFill>
            <a:solidFill>
              <a:srgbClr val="007AAA"/>
            </a:solidFill>
          </a:uFill>
          <a:latin typeface="+mn-lt"/>
          <a:ea typeface="+mn-ea"/>
          <a:cs typeface="+mn-cs"/>
          <a:sym typeface="Verdana"/>
        </a:defRPr>
      </a:lvl2pPr>
      <a:lvl3pPr marL="1259839" marR="40639" indent="-304800">
        <a:spcBef>
          <a:spcPts val="700"/>
        </a:spcBef>
        <a:buSzPct val="100000"/>
        <a:buChar char="•"/>
        <a:defRPr sz="3200">
          <a:solidFill>
            <a:srgbClr val="007AAA"/>
          </a:solidFill>
          <a:uFill>
            <a:solidFill>
              <a:srgbClr val="007AAA"/>
            </a:solidFill>
          </a:uFill>
          <a:latin typeface="+mn-lt"/>
          <a:ea typeface="+mn-ea"/>
          <a:cs typeface="+mn-cs"/>
          <a:sym typeface="Verdana"/>
        </a:defRPr>
      </a:lvl3pPr>
      <a:lvl4pPr marL="17780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4pPr>
      <a:lvl5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p:bodyStyle>
    <p:otherStyle>
      <a:lvl1pPr algn="ctr" defTabSz="584200">
        <a:defRPr sz="1400">
          <a:solidFill>
            <a:schemeClr val="tx1"/>
          </a:solidFill>
          <a:uFill>
            <a:solidFill>
              <a:srgbClr val="007AAA"/>
            </a:solidFill>
          </a:uFill>
          <a:latin typeface="+mn-lt"/>
          <a:ea typeface="+mn-ea"/>
          <a:cs typeface="+mn-cs"/>
          <a:sym typeface="Verdana"/>
        </a:defRPr>
      </a:lvl1pPr>
      <a:lvl2pPr indent="228600" algn="ctr" defTabSz="584200">
        <a:defRPr sz="1400">
          <a:solidFill>
            <a:schemeClr val="tx1"/>
          </a:solidFill>
          <a:uFill>
            <a:solidFill>
              <a:srgbClr val="007AAA"/>
            </a:solidFill>
          </a:uFill>
          <a:latin typeface="+mn-lt"/>
          <a:ea typeface="+mn-ea"/>
          <a:cs typeface="+mn-cs"/>
          <a:sym typeface="Verdana"/>
        </a:defRPr>
      </a:lvl2pPr>
      <a:lvl3pPr indent="457200" algn="ctr" defTabSz="584200">
        <a:defRPr sz="1400">
          <a:solidFill>
            <a:schemeClr val="tx1"/>
          </a:solidFill>
          <a:uFill>
            <a:solidFill>
              <a:srgbClr val="007AAA"/>
            </a:solidFill>
          </a:uFill>
          <a:latin typeface="+mn-lt"/>
          <a:ea typeface="+mn-ea"/>
          <a:cs typeface="+mn-cs"/>
          <a:sym typeface="Verdana"/>
        </a:defRPr>
      </a:lvl3pPr>
      <a:lvl4pPr indent="685800" algn="ctr" defTabSz="584200">
        <a:defRPr sz="1400">
          <a:solidFill>
            <a:schemeClr val="tx1"/>
          </a:solidFill>
          <a:uFill>
            <a:solidFill>
              <a:srgbClr val="007AAA"/>
            </a:solidFill>
          </a:uFill>
          <a:latin typeface="+mn-lt"/>
          <a:ea typeface="+mn-ea"/>
          <a:cs typeface="+mn-cs"/>
          <a:sym typeface="Verdana"/>
        </a:defRPr>
      </a:lvl4pPr>
      <a:lvl5pPr indent="914400" algn="ctr" defTabSz="584200">
        <a:defRPr sz="1400">
          <a:solidFill>
            <a:schemeClr val="tx1"/>
          </a:solidFill>
          <a:uFill>
            <a:solidFill>
              <a:srgbClr val="007AAA"/>
            </a:solidFill>
          </a:uFill>
          <a:latin typeface="+mn-lt"/>
          <a:ea typeface="+mn-ea"/>
          <a:cs typeface="+mn-cs"/>
          <a:sym typeface="Verdana"/>
        </a:defRPr>
      </a:lvl5pPr>
      <a:lvl6pPr indent="1143000" algn="ctr" defTabSz="584200">
        <a:defRPr sz="1400">
          <a:solidFill>
            <a:schemeClr val="tx1"/>
          </a:solidFill>
          <a:uFill>
            <a:solidFill>
              <a:srgbClr val="007AAA"/>
            </a:solidFill>
          </a:uFill>
          <a:latin typeface="+mn-lt"/>
          <a:ea typeface="+mn-ea"/>
          <a:cs typeface="+mn-cs"/>
          <a:sym typeface="Verdana"/>
        </a:defRPr>
      </a:lvl6pPr>
      <a:lvl7pPr indent="1371600" algn="ctr" defTabSz="584200">
        <a:defRPr sz="1400">
          <a:solidFill>
            <a:schemeClr val="tx1"/>
          </a:solidFill>
          <a:uFill>
            <a:solidFill>
              <a:srgbClr val="007AAA"/>
            </a:solidFill>
          </a:uFill>
          <a:latin typeface="+mn-lt"/>
          <a:ea typeface="+mn-ea"/>
          <a:cs typeface="+mn-cs"/>
          <a:sym typeface="Verdana"/>
        </a:defRPr>
      </a:lvl7pPr>
      <a:lvl8pPr indent="1600200" algn="ctr" defTabSz="584200">
        <a:defRPr sz="1400">
          <a:solidFill>
            <a:schemeClr val="tx1"/>
          </a:solidFill>
          <a:uFill>
            <a:solidFill>
              <a:srgbClr val="007AAA"/>
            </a:solidFill>
          </a:uFill>
          <a:latin typeface="+mn-lt"/>
          <a:ea typeface="+mn-ea"/>
          <a:cs typeface="+mn-cs"/>
          <a:sym typeface="Verdana"/>
        </a:defRPr>
      </a:lvl8pPr>
      <a:lvl9pPr indent="1828800" algn="ctr" defTabSz="584200">
        <a:defRPr sz="1400">
          <a:solidFill>
            <a:schemeClr val="tx1"/>
          </a:solidFill>
          <a:uFill>
            <a:solidFill>
              <a:srgbClr val="007AAA"/>
            </a:solidFill>
          </a:uFill>
          <a:latin typeface="+mn-lt"/>
          <a:ea typeface="+mn-ea"/>
          <a:cs typeface="+mn-cs"/>
          <a:sym typeface="Verdana"/>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9.emf"/><Relationship Id="rId3" Type="http://schemas.openxmlformats.org/officeDocument/2006/relationships/image" Target="../media/image20.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xml"/><Relationship Id="rId3" Type="http://schemas.openxmlformats.org/officeDocument/2006/relationships/chart" Target="../charts/char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jpg"/><Relationship Id="rId3" Type="http://schemas.openxmlformats.org/officeDocument/2006/relationships/image" Target="../media/image8.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27.tiff"/><Relationship Id="rId4" Type="http://schemas.openxmlformats.org/officeDocument/2006/relationships/image" Target="../media/image28.tiff"/><Relationship Id="rId1" Type="http://schemas.openxmlformats.org/officeDocument/2006/relationships/slideLayout" Target="../slideLayouts/slideLayout20.xml"/><Relationship Id="rId2" Type="http://schemas.openxmlformats.org/officeDocument/2006/relationships/image" Target="../media/image26.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6.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9.tiff"/><Relationship Id="rId4" Type="http://schemas.openxmlformats.org/officeDocument/2006/relationships/image" Target="../media/image30.tiff"/><Relationship Id="rId5" Type="http://schemas.openxmlformats.org/officeDocument/2006/relationships/image" Target="../media/image31.tiff"/><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xml"/><Relationship Id="rId3" Type="http://schemas.openxmlformats.org/officeDocument/2006/relationships/image" Target="../media/image33.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jpeg"/><Relationship Id="rId5" Type="http://schemas.openxmlformats.org/officeDocument/2006/relationships/image" Target="../media/image6.emf"/><Relationship Id="rId6" Type="http://schemas.openxmlformats.org/officeDocument/2006/relationships/image" Target="../media/image7.emf"/><Relationship Id="rId1" Type="http://schemas.openxmlformats.org/officeDocument/2006/relationships/slideLayout" Target="../slideLayouts/slideLayout21.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p:nvPr/>
        </p:nvSpPr>
        <p:spPr>
          <a:xfrm>
            <a:off x="-12700" y="1842391"/>
            <a:ext cx="9169400" cy="2578100"/>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0" tIns="0" rIns="0" bIns="0" anchor="ctr"/>
          <a:lstStyle/>
          <a:p>
            <a:pPr marL="1069339" marR="40639" lvl="0" indent="-1028700" algn="ctr" defTabSz="914400">
              <a:lnSpc>
                <a:spcPct val="90000"/>
              </a:lnSpc>
              <a:buClr>
                <a:srgbClr val="FFFB00"/>
              </a:buClr>
              <a:buFont typeface="Wingdings"/>
              <a:defRPr sz="1800"/>
            </a:pPr>
            <a:r>
              <a:rPr sz="4800" dirty="0">
                <a:solidFill>
                  <a:srgbClr val="FF0000"/>
                </a:solidFill>
                <a:effectLst>
                  <a:outerShdw blurRad="12700" dist="38100" dir="2700000" rotWithShape="0">
                    <a:srgbClr val="CBCBCB"/>
                  </a:outerShdw>
                </a:effectLst>
                <a:uFill>
                  <a:solidFill>
                    <a:srgbClr val="FF2600"/>
                  </a:solidFill>
                </a:uFill>
                <a:latin typeface="Hiragino Sans W3" charset="-128"/>
                <a:ea typeface="Hiragino Sans W3" charset="-128"/>
                <a:cs typeface="Hiragino Sans W3" charset="-128"/>
                <a:sym typeface="ヒラギノ角ゴ Std"/>
              </a:rPr>
              <a:t>食物アレルギー</a:t>
            </a:r>
          </a:p>
          <a:p>
            <a:pPr marL="1069339" marR="40639" lvl="0" indent="-1028700" algn="ctr" defTabSz="914400">
              <a:lnSpc>
                <a:spcPct val="90000"/>
              </a:lnSpc>
              <a:buClr>
                <a:srgbClr val="FFFB00"/>
              </a:buClr>
              <a:buFont typeface="Wingdings"/>
              <a:defRPr sz="1800"/>
            </a:pPr>
            <a:r>
              <a:rPr sz="4800" dirty="0">
                <a:solidFill>
                  <a:srgbClr val="FF0000"/>
                </a:solidFill>
                <a:effectLst>
                  <a:outerShdw blurRad="12700" dist="38100" dir="2700000" rotWithShape="0">
                    <a:srgbClr val="CBCBCB"/>
                  </a:outerShdw>
                </a:effectLst>
                <a:uFill>
                  <a:solidFill>
                    <a:srgbClr val="FF2600"/>
                  </a:solidFill>
                </a:uFill>
                <a:latin typeface="Hiragino Sans W3" charset="-128"/>
                <a:ea typeface="Hiragino Sans W3" charset="-128"/>
                <a:cs typeface="Hiragino Sans W3" charset="-128"/>
                <a:sym typeface="ヒラギノ角ゴ Std"/>
              </a:rPr>
              <a:t>〜学校での対応について〜</a:t>
            </a:r>
          </a:p>
        </p:txBody>
      </p:sp>
      <p:sp>
        <p:nvSpPr>
          <p:cNvPr id="148" name="Shape 148"/>
          <p:cNvSpPr/>
          <p:nvPr/>
        </p:nvSpPr>
        <p:spPr>
          <a:xfrm>
            <a:off x="4643966" y="3786742"/>
            <a:ext cx="4500034" cy="14478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0" tIns="0" rIns="0" bIns="0" anchor="ctr"/>
          <a:lstStyle/>
          <a:p>
            <a:pPr marL="650240" marR="40639" lvl="1" indent="-609600" algn="ctr" defTabSz="914400">
              <a:spcBef>
                <a:spcPts val="700"/>
              </a:spcBef>
              <a:buClr>
                <a:srgbClr val="FFFB00"/>
              </a:buClr>
              <a:buFont typeface="ＭＳ ゴシック"/>
              <a:defRPr sz="1800"/>
            </a:pPr>
            <a:r>
              <a:rPr lang="ja-JP" altLang="en-US" sz="2800" dirty="0" smtClean="0">
                <a:solidFill>
                  <a:srgbClr val="2C1376"/>
                </a:solidFill>
                <a:effectLst>
                  <a:outerShdw blurRad="12700" dist="25400" dir="2700000" rotWithShape="0">
                    <a:srgbClr val="CBCBCB"/>
                  </a:outerShdw>
                </a:effectLst>
                <a:uFill>
                  <a:solidFill>
                    <a:srgbClr val="2C1376"/>
                  </a:solidFill>
                </a:uFill>
                <a:latin typeface="Hiragino Sans W3" charset="-128"/>
                <a:ea typeface="Hiragino Sans W3" charset="-128"/>
                <a:cs typeface="Hiragino Sans W3" charset="-128"/>
                <a:sym typeface="ヒラギノ角ゴ Std"/>
              </a:rPr>
              <a:t>山口県小児科医会</a:t>
            </a:r>
            <a:endParaRPr sz="2800" dirty="0">
              <a:solidFill>
                <a:srgbClr val="2C1376"/>
              </a:solidFill>
              <a:effectLst>
                <a:outerShdw blurRad="12700" dist="25400" dir="2700000" rotWithShape="0">
                  <a:srgbClr val="CBCBCB"/>
                </a:outerShdw>
              </a:effectLst>
              <a:uFill>
                <a:solidFill>
                  <a:srgbClr val="2C1376"/>
                </a:solidFill>
              </a:uFill>
              <a:latin typeface="Hiragino Sans W3" charset="-128"/>
              <a:ea typeface="Hiragino Sans W3" charset="-128"/>
              <a:cs typeface="Hiragino Sans W3" charset="-128"/>
              <a:sym typeface="ヒラギノ角ゴ Std"/>
            </a:endParaRPr>
          </a:p>
        </p:txBody>
      </p:sp>
      <p:sp>
        <p:nvSpPr>
          <p:cNvPr id="6" name="テキスト ボックス 5"/>
          <p:cNvSpPr txBox="1"/>
          <p:nvPr/>
        </p:nvSpPr>
        <p:spPr>
          <a:xfrm>
            <a:off x="621007" y="487144"/>
            <a:ext cx="1133652"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改変不可</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1861100786"/>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食物アレルギーの病型</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graphicFrame>
        <p:nvGraphicFramePr>
          <p:cNvPr id="178180" name="Group 4"/>
          <p:cNvGraphicFramePr>
            <a:graphicFrameLocks noGrp="1"/>
          </p:cNvGraphicFramePr>
          <p:nvPr>
            <p:ph idx="4294967295"/>
            <p:extLst>
              <p:ext uri="{D42A27DB-BD31-4B8C-83A1-F6EECF244321}">
                <p14:modId xmlns:p14="http://schemas.microsoft.com/office/powerpoint/2010/main" val="275091669"/>
              </p:ext>
            </p:extLst>
          </p:nvPr>
        </p:nvGraphicFramePr>
        <p:xfrm>
          <a:off x="321973" y="1581665"/>
          <a:ext cx="8465378" cy="4992131"/>
        </p:xfrm>
        <a:graphic>
          <a:graphicData uri="http://schemas.openxmlformats.org/drawingml/2006/table">
            <a:tbl>
              <a:tblPr/>
              <a:tblGrid>
                <a:gridCol w="1613728"/>
                <a:gridCol w="936625"/>
                <a:gridCol w="2160587"/>
                <a:gridCol w="1079500"/>
                <a:gridCol w="1223963"/>
                <a:gridCol w="1450975"/>
              </a:tblGrid>
              <a:tr h="100013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臨床型</a:t>
                      </a: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発症年齢</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頻度の高い食物</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耐性の　　獲得</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ｱﾅﾌｨﾗｷｼｰｼｮｯｸ</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機序</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171840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即時型症状</a:t>
                      </a: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乳児～成人</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1" i="0" u="none" strike="noStrike" cap="none" normalizeH="0" baseline="0" dirty="0" smtClean="0">
                          <a:ln>
                            <a:noFill/>
                          </a:ln>
                          <a:solidFill>
                            <a:schemeClr val="tx1"/>
                          </a:solidFill>
                          <a:effectLst/>
                          <a:latin typeface="Arial" charset="0"/>
                          <a:ea typeface="ＭＳ Ｐゴシック" pitchFamily="50" charset="-128"/>
                        </a:rPr>
                        <a:t>乳児～幼児：</a:t>
                      </a:r>
                      <a:r>
                        <a:rPr kumimoji="1" lang="ja-JP" altLang="en-US" sz="1600" b="0" i="0" u="none" strike="noStrike" cap="none" normalizeH="0" baseline="0" dirty="0" smtClean="0">
                          <a:ln>
                            <a:noFill/>
                          </a:ln>
                          <a:solidFill>
                            <a:schemeClr val="tx1"/>
                          </a:solidFill>
                          <a:effectLst/>
                          <a:latin typeface="Arial" charset="0"/>
                          <a:ea typeface="ＭＳ Ｐゴシック" pitchFamily="50" charset="-128"/>
                        </a:rPr>
                        <a:t>鶏卵、</a:t>
                      </a:r>
                      <a:endParaRPr kumimoji="1" lang="en-US" altLang="ja-JP" sz="1600" b="0" i="0" u="none" strike="noStrike" cap="none" normalizeH="0" baseline="0" dirty="0" smtClean="0">
                        <a:ln>
                          <a:noFill/>
                        </a:ln>
                        <a:solidFill>
                          <a:schemeClr val="tx1"/>
                        </a:solidFill>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0" i="0" u="none" strike="noStrike" cap="none" normalizeH="0" baseline="0" dirty="0" smtClean="0">
                          <a:ln>
                            <a:noFill/>
                          </a:ln>
                          <a:solidFill>
                            <a:schemeClr val="tx1"/>
                          </a:solidFill>
                          <a:effectLst/>
                          <a:latin typeface="Arial" charset="0"/>
                          <a:ea typeface="ＭＳ Ｐゴシック" pitchFamily="50" charset="-128"/>
                        </a:rPr>
                        <a:t>牛乳、小麦、そば、魚</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1" i="0" u="none" strike="noStrike" cap="none" normalizeH="0" baseline="0" dirty="0" smtClean="0">
                          <a:ln>
                            <a:noFill/>
                          </a:ln>
                          <a:solidFill>
                            <a:schemeClr val="tx1"/>
                          </a:solidFill>
                          <a:effectLst/>
                          <a:latin typeface="Arial" charset="0"/>
                          <a:ea typeface="ＭＳ Ｐゴシック" pitchFamily="50" charset="-128"/>
                        </a:rPr>
                        <a:t>学童～成人：</a:t>
                      </a:r>
                      <a:r>
                        <a:rPr kumimoji="1" lang="ja-JP" altLang="en-US" sz="1600" b="0" i="0" u="none" strike="noStrike" cap="none" normalizeH="0" baseline="0" dirty="0" smtClean="0">
                          <a:ln>
                            <a:noFill/>
                          </a:ln>
                          <a:solidFill>
                            <a:schemeClr val="tx1"/>
                          </a:solidFill>
                          <a:effectLst/>
                          <a:latin typeface="Arial" charset="0"/>
                          <a:ea typeface="ＭＳ Ｐゴシック" pitchFamily="50" charset="-128"/>
                        </a:rPr>
                        <a:t>甲殻類、魚、小麦、果物、そば、落花生</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鶏卵、牛乳、小麦、大豆など（</a:t>
                      </a: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dirty="0" err="1" smtClean="0">
                          <a:ln>
                            <a:noFill/>
                          </a:ln>
                          <a:solidFill>
                            <a:schemeClr val="tx1"/>
                          </a:solidFill>
                          <a:effectLst/>
                          <a:latin typeface="Arial" charset="0"/>
                          <a:ea typeface="ＭＳ Ｐゴシック" pitchFamily="50" charset="-128"/>
                        </a:rPr>
                        <a:t>IgE</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依存型</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30246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食物依存性運動誘発</a:t>
                      </a:r>
                      <a:endParaRPr kumimoji="1" lang="en-US" altLang="ja-JP"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ｱﾅﾌｨﾗｷｼｰ</a:t>
                      </a:r>
                      <a:endParaRPr kumimoji="1" lang="en-US" altLang="ja-JP"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endParaRP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学童～成人</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小麦</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、甲殻類など</a:t>
                      </a:r>
                      <a:endParaRPr kumimoji="1" lang="ja-JP" altLang="en-US" sz="1800" b="0" i="0" u="none" strike="noStrike" cap="none" normalizeH="0" baseline="0" dirty="0" smtClean="0">
                        <a:ln>
                          <a:noFill/>
                        </a:ln>
                        <a:solidFill>
                          <a:schemeClr val="tx1"/>
                        </a:solidFill>
                        <a:effectLst/>
                        <a:latin typeface="Arial" charset="0"/>
                        <a:ea typeface="ＭＳ Ｐゴシック" pitchFamily="50" charset="-128"/>
                      </a:endParaRP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charset="0"/>
                          <a:ea typeface="ＭＳ Ｐゴシック" pitchFamily="50" charset="-128"/>
                        </a:rPr>
                        <a:t>IgE</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依存型</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97112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口腔ｱﾚﾙｷﾞｰ症候群</a:t>
                      </a: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幼児～成人</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果物、野菜など</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dirty="0" err="1" smtClean="0">
                          <a:ln>
                            <a:noFill/>
                          </a:ln>
                          <a:solidFill>
                            <a:schemeClr val="tx1"/>
                          </a:solidFill>
                          <a:effectLst/>
                          <a:latin typeface="Arial" charset="0"/>
                          <a:ea typeface="ＭＳ Ｐゴシック" pitchFamily="50" charset="-128"/>
                        </a:rPr>
                        <a:t>IgE</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依存型</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0373166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58" t="840" b="-1"/>
          <a:stretch/>
        </p:blipFill>
        <p:spPr bwMode="auto">
          <a:xfrm>
            <a:off x="751742" y="1447800"/>
            <a:ext cx="7644210" cy="54264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9" name="Shape 179"/>
          <p:cNvSpPr/>
          <p:nvPr/>
        </p:nvSpPr>
        <p:spPr>
          <a:xfrm>
            <a:off x="1328420" y="3128937"/>
            <a:ext cx="3587773" cy="1443063"/>
          </a:xfrm>
          <a:prstGeom prst="rect">
            <a:avLst/>
          </a:prstGeom>
          <a:ln w="88900">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180" name="Shape 180"/>
          <p:cNvSpPr/>
          <p:nvPr/>
        </p:nvSpPr>
        <p:spPr>
          <a:xfrm rot="8664250">
            <a:off x="4981157" y="2735480"/>
            <a:ext cx="1218544" cy="683454"/>
          </a:xfrm>
          <a:prstGeom prst="rightArrow">
            <a:avLst>
              <a:gd name="adj1" fmla="val 32000"/>
              <a:gd name="adj2" fmla="val 75862"/>
            </a:avLst>
          </a:prstGeom>
          <a:solidFill>
            <a:srgbClr val="FF2600"/>
          </a:solidFill>
          <a:ln>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181" name="Shape 181"/>
          <p:cNvSpPr/>
          <p:nvPr/>
        </p:nvSpPr>
        <p:spPr>
          <a:xfrm>
            <a:off x="6284762" y="2315799"/>
            <a:ext cx="2488266" cy="615553"/>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square" lIns="0" tIns="0" rIns="0" bIns="0">
            <a:spAutoFit/>
          </a:bodyPr>
          <a:lstStyle>
            <a:lvl1pPr marL="40639" marR="40639" defTabSz="914400">
              <a:defRPr sz="4800">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000" dirty="0" smtClean="0">
                <a:solidFill>
                  <a:srgbClr val="FF0000"/>
                </a:solidFill>
                <a:uFill>
                  <a:solidFill>
                    <a:srgbClr val="FF2600"/>
                  </a:solidFill>
                </a:uFill>
                <a:latin typeface="Hiragino Sans W3" charset="-128"/>
                <a:ea typeface="Hiragino Sans W3" charset="-128"/>
                <a:cs typeface="Hiragino Sans W3" charset="-128"/>
              </a:rPr>
              <a:t>診断</a:t>
            </a:r>
            <a:r>
              <a:rPr sz="4000" dirty="0" smtClean="0">
                <a:solidFill>
                  <a:srgbClr val="FF0000"/>
                </a:solidFill>
                <a:uFill>
                  <a:solidFill>
                    <a:srgbClr val="FF2600"/>
                  </a:solidFill>
                </a:uFill>
                <a:latin typeface="Hiragino Sans W3" charset="-128"/>
                <a:ea typeface="Hiragino Sans W3" charset="-128"/>
                <a:cs typeface="Hiragino Sans W3" charset="-128"/>
              </a:rPr>
              <a:t>根拠</a:t>
            </a:r>
            <a:endParaRPr sz="4000" dirty="0">
              <a:solidFill>
                <a:srgbClr val="FF0000"/>
              </a:solidFill>
              <a:uFill>
                <a:solidFill>
                  <a:srgbClr val="FF2600"/>
                </a:solidFill>
              </a:uFill>
              <a:latin typeface="Hiragino Sans W3" charset="-128"/>
              <a:ea typeface="Hiragino Sans W3" charset="-128"/>
              <a:cs typeface="Hiragino Sans W3" charset="-128"/>
            </a:endParaRPr>
          </a:p>
        </p:txBody>
      </p:sp>
      <p:sp>
        <p:nvSpPr>
          <p:cNvPr id="6"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生活管理指導表</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445671266"/>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iterate type="lt">
                                    <p:tmAbs val="0"/>
                                  </p:iterate>
                                  <p:childTnLst>
                                    <p:set>
                                      <p:cBhvr>
                                        <p:cTn id="6" fill="hold"/>
                                        <p:tgtEl>
                                          <p:spTgt spid="179"/>
                                        </p:tgtEl>
                                        <p:attrNameLst>
                                          <p:attrName>style.visibility</p:attrName>
                                        </p:attrNameLst>
                                      </p:cBhvr>
                                      <p:to>
                                        <p:strVal val="visible"/>
                                      </p:to>
                                    </p:set>
                                    <p:animEffect transition="in" filter="dissolve">
                                      <p:cBhvr>
                                        <p:cTn id="7" dur="2000"/>
                                        <p:tgtEl>
                                          <p:spTgt spid="179"/>
                                        </p:tgtEl>
                                      </p:cBhvr>
                                    </p:animEffect>
                                  </p:childTnLst>
                                </p:cTn>
                              </p:par>
                            </p:childTnLst>
                          </p:cTn>
                        </p:par>
                        <p:par>
                          <p:cTn id="8" fill="hold">
                            <p:stCondLst>
                              <p:cond delay="2000"/>
                            </p:stCondLst>
                            <p:childTnLst>
                              <p:par>
                                <p:cTn id="9" presetID="9" presetClass="entr" presetSubtype="0" fill="hold" grpId="0" nodeType="afterEffect">
                                  <p:stCondLst>
                                    <p:cond delay="0"/>
                                  </p:stCondLst>
                                  <p:iterate>
                                    <p:tmAbs val="0"/>
                                  </p:iterate>
                                  <p:childTnLst>
                                    <p:set>
                                      <p:cBhvr>
                                        <p:cTn id="10" fill="hold"/>
                                        <p:tgtEl>
                                          <p:spTgt spid="180"/>
                                        </p:tgtEl>
                                        <p:attrNameLst>
                                          <p:attrName>style.visibility</p:attrName>
                                        </p:attrNameLst>
                                      </p:cBhvr>
                                      <p:to>
                                        <p:strVal val="visible"/>
                                      </p:to>
                                    </p:set>
                                    <p:animEffect transition="in" filter="dissolve">
                                      <p:cBhvr>
                                        <p:cTn id="11" dur="1000"/>
                                        <p:tgtEl>
                                          <p:spTgt spid="180"/>
                                        </p:tgtEl>
                                      </p:cBhvr>
                                    </p:animEffect>
                                  </p:childTnLst>
                                </p:cTn>
                              </p:par>
                            </p:childTnLst>
                          </p:cTn>
                        </p:par>
                        <p:par>
                          <p:cTn id="12" fill="hold">
                            <p:stCondLst>
                              <p:cond delay="3000"/>
                            </p:stCondLst>
                            <p:childTnLst>
                              <p:par>
                                <p:cTn id="13" presetID="9" presetClass="entr" presetSubtype="0" fill="hold" grpId="0" nodeType="afterEffect">
                                  <p:stCondLst>
                                    <p:cond delay="0"/>
                                  </p:stCondLst>
                                  <p:iterate>
                                    <p:tmAbs val="0"/>
                                  </p:iterate>
                                  <p:childTnLst>
                                    <p:set>
                                      <p:cBhvr>
                                        <p:cTn id="14" fill="hold"/>
                                        <p:tgtEl>
                                          <p:spTgt spid="181"/>
                                        </p:tgtEl>
                                        <p:attrNameLst>
                                          <p:attrName>style.visibility</p:attrName>
                                        </p:attrNameLst>
                                      </p:cBhvr>
                                      <p:to>
                                        <p:strVal val="visible"/>
                                      </p:to>
                                    </p:set>
                                    <p:animEffect transition="in" filter="dissolve">
                                      <p:cBhvr>
                                        <p:cTn id="15" dur="499"/>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advAuto="0"/>
      <p:bldP spid="180" grpId="0" animBg="1" advAuto="0"/>
      <p:bldP spid="181" grpId="0"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3" y="2032953"/>
            <a:ext cx="9121266" cy="33529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 name="Shape 184"/>
          <p:cNvSpPr/>
          <p:nvPr/>
        </p:nvSpPr>
        <p:spPr>
          <a:xfrm flipH="1">
            <a:off x="6982012" y="2941135"/>
            <a:ext cx="774700" cy="279400"/>
          </a:xfrm>
          <a:prstGeom prst="rightArrow">
            <a:avLst>
              <a:gd name="adj1" fmla="val 32000"/>
              <a:gd name="adj2" fmla="val 200000"/>
            </a:avLst>
          </a:prstGeom>
          <a:solidFill>
            <a:srgbClr val="FF4013"/>
          </a:solidFill>
          <a:ln>
            <a:solidFill>
              <a:srgbClr val="007AAA"/>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185" name="Shape 185"/>
          <p:cNvSpPr/>
          <p:nvPr/>
        </p:nvSpPr>
        <p:spPr>
          <a:xfrm flipH="1">
            <a:off x="6982012" y="2661735"/>
            <a:ext cx="774700" cy="279400"/>
          </a:xfrm>
          <a:prstGeom prst="rightArrow">
            <a:avLst>
              <a:gd name="adj1" fmla="val 32000"/>
              <a:gd name="adj2" fmla="val 200000"/>
            </a:avLst>
          </a:prstGeom>
          <a:solidFill>
            <a:srgbClr val="FF4013"/>
          </a:solidFill>
          <a:ln>
            <a:solidFill>
              <a:srgbClr val="007AAA"/>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5"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食物アレルギーの診断根拠</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sp>
        <p:nvSpPr>
          <p:cNvPr id="3" name="正方形/長方形 2"/>
          <p:cNvSpPr/>
          <p:nvPr/>
        </p:nvSpPr>
        <p:spPr>
          <a:xfrm>
            <a:off x="0" y="1932471"/>
            <a:ext cx="9115663" cy="4118658"/>
          </a:xfrm>
          <a:prstGeom prst="rect">
            <a:avLst/>
          </a:prstGeom>
          <a:noFill/>
          <a:ln w="6350" cap="flat" cmpd="sng">
            <a:solidFill>
              <a:schemeClr val="tx1"/>
            </a:solid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Tree>
    <p:extLst>
      <p:ext uri="{BB962C8B-B14F-4D97-AF65-F5344CB8AC3E}">
        <p14:creationId xmlns:p14="http://schemas.microsoft.com/office/powerpoint/2010/main" val="652301578"/>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lt">
                                    <p:tmAbs val="0"/>
                                  </p:iterate>
                                  <p:childTnLst>
                                    <p:set>
                                      <p:cBhvr>
                                        <p:cTn id="6" fill="hold"/>
                                        <p:tgtEl>
                                          <p:spTgt spid="184"/>
                                        </p:tgtEl>
                                        <p:attrNameLst>
                                          <p:attrName>style.visibility</p:attrName>
                                        </p:attrNameLst>
                                      </p:cBhvr>
                                      <p:to>
                                        <p:strVal val="visible"/>
                                      </p:to>
                                    </p:set>
                                    <p:anim calcmode="lin" valueType="num">
                                      <p:cBhvr>
                                        <p:cTn id="7" dur="1000" fill="hold"/>
                                        <p:tgtEl>
                                          <p:spTgt spid="184"/>
                                        </p:tgtEl>
                                        <p:attrNameLst>
                                          <p:attrName>ppt_w</p:attrName>
                                        </p:attrNameLst>
                                      </p:cBhvr>
                                      <p:tavLst>
                                        <p:tav tm="0">
                                          <p:val>
                                            <p:fltVal val="0"/>
                                          </p:val>
                                        </p:tav>
                                        <p:tav tm="100000">
                                          <p:val>
                                            <p:strVal val="#ppt_w"/>
                                          </p:val>
                                        </p:tav>
                                      </p:tavLst>
                                    </p:anim>
                                    <p:anim calcmode="lin" valueType="num">
                                      <p:cBhvr>
                                        <p:cTn id="8" dur="1000" fill="hold"/>
                                        <p:tgtEl>
                                          <p:spTgt spid="18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iterate type="lt">
                                    <p:tmAbs val="0"/>
                                  </p:iterate>
                                  <p:childTnLst>
                                    <p:set>
                                      <p:cBhvr>
                                        <p:cTn id="12" fill="hold"/>
                                        <p:tgtEl>
                                          <p:spTgt spid="185"/>
                                        </p:tgtEl>
                                        <p:attrNameLst>
                                          <p:attrName>style.visibility</p:attrName>
                                        </p:attrNameLst>
                                      </p:cBhvr>
                                      <p:to>
                                        <p:strVal val="visible"/>
                                      </p:to>
                                    </p:set>
                                    <p:anim calcmode="lin" valueType="num">
                                      <p:cBhvr>
                                        <p:cTn id="13" dur="1000" fill="hold"/>
                                        <p:tgtEl>
                                          <p:spTgt spid="185"/>
                                        </p:tgtEl>
                                        <p:attrNameLst>
                                          <p:attrName>ppt_w</p:attrName>
                                        </p:attrNameLst>
                                      </p:cBhvr>
                                      <p:tavLst>
                                        <p:tav tm="0">
                                          <p:val>
                                            <p:fltVal val="0"/>
                                          </p:val>
                                        </p:tav>
                                        <p:tav tm="100000">
                                          <p:val>
                                            <p:strVal val="#ppt_w"/>
                                          </p:val>
                                        </p:tav>
                                      </p:tavLst>
                                    </p:anim>
                                    <p:anim calcmode="lin" valueType="num">
                                      <p:cBhvr>
                                        <p:cTn id="14" dur="1000" fill="hold"/>
                                        <p:tgtEl>
                                          <p:spTgt spid="18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animBg="1" advAuto="0"/>
      <p:bldP spid="185" grpId="0"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Shape 191"/>
          <p:cNvSpPr>
            <a:spLocks noGrp="1"/>
          </p:cNvSpPr>
          <p:nvPr>
            <p:ph type="title" idx="4294967295"/>
          </p:nvPr>
        </p:nvSpPr>
        <p:spPr>
          <a:xfrm>
            <a:off x="-38100" y="0"/>
            <a:ext cx="9207500" cy="1485900"/>
          </a:xfrm>
          <a:prstGeom prst="rect">
            <a:avLst/>
          </a:prstGeom>
          <a:solidFill>
            <a:srgbClr val="FF9300"/>
          </a:solidFill>
        </p:spPr>
        <p:txBody>
          <a:bodyPr anchor="ctr"/>
          <a:lstStyle>
            <a:lvl1pPr>
              <a:defRPr>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4800" dirty="0">
                <a:solidFill>
                  <a:srgbClr val="FFFFFF"/>
                </a:solidFill>
                <a:uFill>
                  <a:solidFill>
                    <a:srgbClr val="FFFFFF"/>
                  </a:solidFill>
                </a:uFill>
                <a:latin typeface="Hiragino Sans W3" charset="-128"/>
                <a:ea typeface="Hiragino Sans W3" charset="-128"/>
                <a:cs typeface="Hiragino Sans W3" charset="-128"/>
              </a:rPr>
              <a:t>なぜ”正しい”対応が必要か？</a:t>
            </a:r>
          </a:p>
        </p:txBody>
      </p:sp>
      <p:sp>
        <p:nvSpPr>
          <p:cNvPr id="192" name="Shape 192"/>
          <p:cNvSpPr>
            <a:spLocks noGrp="1"/>
          </p:cNvSpPr>
          <p:nvPr>
            <p:ph type="body" idx="4294967295"/>
          </p:nvPr>
        </p:nvSpPr>
        <p:spPr>
          <a:xfrm>
            <a:off x="317500" y="1828800"/>
            <a:ext cx="8775700" cy="5105400"/>
          </a:xfrm>
          <a:prstGeom prst="rect">
            <a:avLst/>
          </a:prstGeom>
          <a:solidFill>
            <a:srgbClr val="FFFFFF"/>
          </a:solidFill>
        </p:spPr>
        <p:txBody>
          <a:bodyPr/>
          <a:lstStyle/>
          <a:p>
            <a:pPr marL="342900" lvl="0">
              <a:lnSpc>
                <a:spcPct val="150000"/>
              </a:lnSpc>
              <a:buSzPct val="125000"/>
              <a:buChar char="★"/>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学校でのアレルギー対応は、</a:t>
            </a:r>
          </a:p>
          <a:p>
            <a:pPr marL="0" lvl="0" indent="0">
              <a:lnSpc>
                <a:spcPct val="150000"/>
              </a:lnSpc>
              <a:buSzTx/>
              <a:buNone/>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“学校内でのアレルギー発症をなくすこと</a:t>
            </a:r>
            <a:r>
              <a:rPr sz="3000" dirty="0" smtClean="0">
                <a:uFill>
                  <a:solidFill>
                    <a:srgbClr val="007AAA"/>
                  </a:solidFill>
                </a:uFill>
                <a:latin typeface="Hiragino Sans W3" charset="-128"/>
                <a:ea typeface="Hiragino Sans W3" charset="-128"/>
                <a:cs typeface="Hiragino Sans W3" charset="-128"/>
                <a:sym typeface="ヒラギノ角ゴ Std"/>
              </a:rPr>
              <a:t>”</a:t>
            </a:r>
            <a:br>
              <a:rPr sz="3000" dirty="0" smtClean="0">
                <a:uFill>
                  <a:solidFill>
                    <a:srgbClr val="007AAA"/>
                  </a:solidFill>
                </a:uFill>
                <a:latin typeface="Hiragino Sans W3" charset="-128"/>
                <a:ea typeface="Hiragino Sans W3" charset="-128"/>
                <a:cs typeface="Hiragino Sans W3" charset="-128"/>
                <a:sym typeface="ヒラギノ角ゴ Std"/>
              </a:rPr>
            </a:br>
            <a:r>
              <a:rPr sz="3000" dirty="0" smtClean="0">
                <a:uFill>
                  <a:solidFill>
                    <a:srgbClr val="007AAA"/>
                  </a:solidFill>
                </a:uFill>
                <a:latin typeface="Hiragino Sans W3" charset="-128"/>
                <a:ea typeface="Hiragino Sans W3" charset="-128"/>
                <a:cs typeface="Hiragino Sans W3" charset="-128"/>
                <a:sym typeface="ヒラギノ角ゴ Std"/>
              </a:rPr>
              <a:t> が第一目標</a:t>
            </a:r>
            <a:endParaRPr sz="3000" dirty="0">
              <a:uFill>
                <a:solidFill>
                  <a:srgbClr val="007AAA"/>
                </a:solidFill>
              </a:uFill>
              <a:latin typeface="Hiragino Sans W3" charset="-128"/>
              <a:ea typeface="Hiragino Sans W3" charset="-128"/>
              <a:cs typeface="Hiragino Sans W3" charset="-128"/>
              <a:sym typeface="ヒラギノ角ゴ Std"/>
            </a:endParaRPr>
          </a:p>
          <a:p>
            <a:pPr marL="342900" lvl="0">
              <a:lnSpc>
                <a:spcPct val="150000"/>
              </a:lnSpc>
              <a:buSzPct val="125000"/>
              <a:buChar char="★"/>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不要な食事制限は子どもの成長に悪い</a:t>
            </a:r>
          </a:p>
          <a:p>
            <a:pPr marL="342900" lvl="0">
              <a:lnSpc>
                <a:spcPct val="150000"/>
              </a:lnSpc>
              <a:buSzPct val="125000"/>
              <a:buChar char="★"/>
              <a:defRPr sz="1800">
                <a:solidFill>
                  <a:srgbClr val="000000"/>
                </a:solidFill>
                <a:uFillTx/>
              </a:defRPr>
            </a:pPr>
            <a:r>
              <a:rPr sz="3000" dirty="0" err="1">
                <a:uFill>
                  <a:solidFill>
                    <a:srgbClr val="007AAA"/>
                  </a:solidFill>
                </a:uFill>
                <a:latin typeface="Hiragino Sans W3" charset="-128"/>
                <a:ea typeface="Hiragino Sans W3" charset="-128"/>
                <a:cs typeface="Hiragino Sans W3" charset="-128"/>
                <a:sym typeface="ヒラギノ角ゴ Std"/>
              </a:rPr>
              <a:t>管理指導表の</a:t>
            </a:r>
            <a:r>
              <a:rPr sz="3000" dirty="0" smtClean="0">
                <a:uFill>
                  <a:solidFill>
                    <a:srgbClr val="007AAA"/>
                  </a:solidFill>
                </a:uFill>
                <a:latin typeface="Hiragino Sans W3" charset="-128"/>
                <a:ea typeface="Hiragino Sans W3" charset="-128"/>
                <a:cs typeface="Hiragino Sans W3" charset="-128"/>
                <a:sym typeface="ヒラギノ角ゴ Std"/>
              </a:rPr>
              <a:t>「</a:t>
            </a:r>
            <a:r>
              <a:rPr lang="ja-JP" altLang="en-US" sz="3000" dirty="0">
                <a:latin typeface="Hiragino Sans W3" charset="-128"/>
                <a:ea typeface="Hiragino Sans W3" charset="-128"/>
                <a:cs typeface="Hiragino Sans W3" charset="-128"/>
                <a:sym typeface="ヒラギノ角ゴ Std"/>
              </a:rPr>
              <a:t>診断</a:t>
            </a:r>
            <a:r>
              <a:rPr sz="3000" dirty="0" err="1" smtClean="0">
                <a:uFill>
                  <a:solidFill>
                    <a:srgbClr val="007AAA"/>
                  </a:solidFill>
                </a:uFill>
                <a:latin typeface="Hiragino Sans W3" charset="-128"/>
                <a:ea typeface="Hiragino Sans W3" charset="-128"/>
                <a:cs typeface="Hiragino Sans W3" charset="-128"/>
                <a:sym typeface="ヒラギノ角ゴ Std"/>
              </a:rPr>
              <a:t>根拠</a:t>
            </a:r>
            <a:r>
              <a:rPr sz="3000" dirty="0" err="1">
                <a:uFill>
                  <a:solidFill>
                    <a:srgbClr val="007AAA"/>
                  </a:solidFill>
                </a:uFill>
                <a:latin typeface="Hiragino Sans W3" charset="-128"/>
                <a:ea typeface="Hiragino Sans W3" charset="-128"/>
                <a:cs typeface="Hiragino Sans W3" charset="-128"/>
                <a:sym typeface="ヒラギノ角ゴ Std"/>
              </a:rPr>
              <a:t>」を参考に</a:t>
            </a:r>
            <a:r>
              <a:rPr sz="3000" dirty="0">
                <a:uFill>
                  <a:solidFill>
                    <a:srgbClr val="007AAA"/>
                  </a:solidFill>
                </a:uFill>
                <a:latin typeface="Hiragino Sans W3" charset="-128"/>
                <a:ea typeface="Hiragino Sans W3" charset="-128"/>
                <a:cs typeface="Hiragino Sans W3" charset="-128"/>
                <a:sym typeface="ヒラギノ角ゴ Std"/>
              </a:rPr>
              <a:t>、</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 実際の対応の決定すること</a:t>
            </a:r>
          </a:p>
        </p:txBody>
      </p:sp>
      <p:sp>
        <p:nvSpPr>
          <p:cNvPr id="193" name="Shape 193"/>
          <p:cNvSpPr/>
          <p:nvPr/>
        </p:nvSpPr>
        <p:spPr>
          <a:xfrm>
            <a:off x="3098800" y="3365500"/>
            <a:ext cx="1983740" cy="5588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marL="40639" marR="40639" defTabSz="914400">
              <a:defRPr sz="3600">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dirty="0">
                <a:solidFill>
                  <a:srgbClr val="FF0000"/>
                </a:solidFill>
                <a:uFill>
                  <a:solidFill>
                    <a:srgbClr val="FF2600"/>
                  </a:solidFill>
                </a:uFill>
                <a:latin typeface="Hiragino Sans W3" charset="-128"/>
                <a:ea typeface="Hiragino Sans W3" charset="-128"/>
                <a:cs typeface="Hiragino Sans W3" charset="-128"/>
              </a:rPr>
              <a:t>事故防止</a:t>
            </a:r>
          </a:p>
        </p:txBody>
      </p:sp>
      <p:pic>
        <p:nvPicPr>
          <p:cNvPr id="194" name="url?sa=i&amp;rct=j&amp;q=&amp;esrc=s&amp;source=images&amp;cd=&amp;docid=xw7xTE7YxOa9fM&amp;tbnid=0IAD1F7P48RvXM-&amp;ved=0CAUQjRw&amp;url=http%3A%2F%2Fwww.template.usefulful.net%2Ftplate%2Fautoshape10.htm&amp;ei=5CRoU6fKFIy58gWov4LYDQ&amp;bvm=.png"/>
          <p:cNvPicPr/>
          <p:nvPr/>
        </p:nvPicPr>
        <p:blipFill>
          <a:blip r:embed="rId2">
            <a:extLst/>
          </a:blip>
          <a:stretch>
            <a:fillRect/>
          </a:stretch>
        </p:blipFill>
        <p:spPr>
          <a:xfrm>
            <a:off x="7454900" y="3591242"/>
            <a:ext cx="1574800" cy="1564958"/>
          </a:xfrm>
          <a:prstGeom prst="rect">
            <a:avLst/>
          </a:prstGeom>
          <a:ln>
            <a:round/>
          </a:ln>
        </p:spPr>
      </p:pic>
      <p:pic>
        <p:nvPicPr>
          <p:cNvPr id="195" name="図 194"/>
          <p:cNvPicPr/>
          <p:nvPr/>
        </p:nvPicPr>
        <p:blipFill>
          <a:blip r:embed="rId3">
            <a:extLst/>
          </a:blip>
          <a:stretch>
            <a:fillRect/>
          </a:stretch>
        </p:blipFill>
        <p:spPr>
          <a:xfrm>
            <a:off x="614858" y="4726781"/>
            <a:ext cx="6631286" cy="130146"/>
          </a:xfrm>
          <a:prstGeom prst="rect">
            <a:avLst/>
          </a:prstGeom>
        </p:spPr>
      </p:pic>
      <p:sp>
        <p:nvSpPr>
          <p:cNvPr id="7" name="テキスト ボックス 6"/>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7" presetClass="entr" presetSubtype="8" fill="hold" grpId="1" nodeType="clickEffect">
                                  <p:stCondLst>
                                    <p:cond delay="0"/>
                                  </p:stCondLst>
                                  <p:iterate type="lt">
                                    <p:tmAbs val="0"/>
                                  </p:iterate>
                                  <p:childTnLst>
                                    <p:set>
                                      <p:cBhvr>
                                        <p:cTn id="6" fill="hold"/>
                                        <p:tgtEl>
                                          <p:spTgt spid="193"/>
                                        </p:tgtEl>
                                        <p:attrNameLst>
                                          <p:attrName>style.visibility</p:attrName>
                                        </p:attrNameLst>
                                      </p:cBhvr>
                                      <p:to>
                                        <p:strVal val="visible"/>
                                      </p:to>
                                    </p:set>
                                    <p:anim calcmode="lin" valueType="num">
                                      <p:cBhvr>
                                        <p:cTn id="7" dur="1000" fill="hold"/>
                                        <p:tgtEl>
                                          <p:spTgt spid="193"/>
                                        </p:tgtEl>
                                        <p:attrNameLst>
                                          <p:attrName>ppt_x</p:attrName>
                                        </p:attrNameLst>
                                      </p:cBhvr>
                                      <p:tavLst>
                                        <p:tav tm="0">
                                          <p:val>
                                            <p:strVal val="#ppt_x-#ppt_w/2"/>
                                          </p:val>
                                        </p:tav>
                                        <p:tav tm="100000">
                                          <p:val>
                                            <p:strVal val="#ppt_x"/>
                                          </p:val>
                                        </p:tav>
                                      </p:tavLst>
                                    </p:anim>
                                    <p:anim calcmode="lin" valueType="num">
                                      <p:cBhvr>
                                        <p:cTn id="8" dur="1000" fill="hold"/>
                                        <p:tgtEl>
                                          <p:spTgt spid="193"/>
                                        </p:tgtEl>
                                        <p:attrNameLst>
                                          <p:attrName>ppt_y</p:attrName>
                                        </p:attrNameLst>
                                      </p:cBhvr>
                                      <p:tavLst>
                                        <p:tav tm="0">
                                          <p:val>
                                            <p:strVal val="#ppt_y"/>
                                          </p:val>
                                        </p:tav>
                                        <p:tav tm="100000">
                                          <p:val>
                                            <p:strVal val="#ppt_y"/>
                                          </p:val>
                                        </p:tav>
                                      </p:tavLst>
                                    </p:anim>
                                    <p:anim calcmode="lin" valueType="num">
                                      <p:cBhvr>
                                        <p:cTn id="9" dur="1000" fill="hold"/>
                                        <p:tgtEl>
                                          <p:spTgt spid="193"/>
                                        </p:tgtEl>
                                        <p:attrNameLst>
                                          <p:attrName>ppt_w</p:attrName>
                                        </p:attrNameLst>
                                      </p:cBhvr>
                                      <p:tavLst>
                                        <p:tav tm="0">
                                          <p:val>
                                            <p:fltVal val="0"/>
                                          </p:val>
                                        </p:tav>
                                        <p:tav tm="100000">
                                          <p:val>
                                            <p:strVal val="#ppt_w"/>
                                          </p:val>
                                        </p:tav>
                                      </p:tavLst>
                                    </p:anim>
                                    <p:anim calcmode="lin" valueType="num">
                                      <p:cBhvr>
                                        <p:cTn id="10" dur="1000" fill="hold"/>
                                        <p:tgtEl>
                                          <p:spTgt spid="193"/>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2" nodeType="clickEffect">
                                  <p:stCondLst>
                                    <p:cond delay="0"/>
                                  </p:stCondLst>
                                  <p:iterate>
                                    <p:tmAbs val="0"/>
                                  </p:iterate>
                                  <p:childTnLst>
                                    <p:set>
                                      <p:cBhvr>
                                        <p:cTn id="14" fill="hold"/>
                                        <p:tgtEl>
                                          <p:spTgt spid="195"/>
                                        </p:tgtEl>
                                        <p:attrNameLst>
                                          <p:attrName>style.visibility</p:attrName>
                                        </p:attrNameLst>
                                      </p:cBhvr>
                                      <p:to>
                                        <p:strVal val="visible"/>
                                      </p:to>
                                    </p:set>
                                    <p:animEffect transition="in" filter="wipe(left)">
                                      <p:cBhvr>
                                        <p:cTn id="15" dur="1000"/>
                                        <p:tgtEl>
                                          <p:spTgt spid="195"/>
                                        </p:tgtEl>
                                      </p:cBhvr>
                                    </p:animEffect>
                                  </p:childTnLst>
                                </p:cTn>
                              </p:par>
                            </p:childTnLst>
                          </p:cTn>
                        </p:par>
                        <p:par>
                          <p:cTn id="16" fill="hold">
                            <p:stCondLst>
                              <p:cond delay="1000"/>
                            </p:stCondLst>
                            <p:childTnLst>
                              <p:par>
                                <p:cTn id="17" presetID="15" presetClass="entr" presetSubtype="0" fill="hold" grpId="3" nodeType="afterEffect">
                                  <p:stCondLst>
                                    <p:cond delay="0"/>
                                  </p:stCondLst>
                                  <p:iterate>
                                    <p:tmAbs val="0"/>
                                  </p:iterate>
                                  <p:childTnLst>
                                    <p:set>
                                      <p:cBhvr>
                                        <p:cTn id="18" fill="hold"/>
                                        <p:tgtEl>
                                          <p:spTgt spid="194"/>
                                        </p:tgtEl>
                                        <p:attrNameLst>
                                          <p:attrName>style.visibility</p:attrName>
                                        </p:attrNameLst>
                                      </p:cBhvr>
                                      <p:to>
                                        <p:strVal val="visible"/>
                                      </p:to>
                                    </p:set>
                                    <p:anim calcmode="lin" valueType="num">
                                      <p:cBhvr>
                                        <p:cTn id="19" dur="1000" fill="hold"/>
                                        <p:tgtEl>
                                          <p:spTgt spid="194"/>
                                        </p:tgtEl>
                                        <p:attrNameLst>
                                          <p:attrName>ppt_w</p:attrName>
                                        </p:attrNameLst>
                                      </p:cBhvr>
                                      <p:tavLst>
                                        <p:tav tm="0">
                                          <p:val>
                                            <p:fltVal val="0"/>
                                          </p:val>
                                        </p:tav>
                                        <p:tav tm="100000">
                                          <p:val>
                                            <p:strVal val="#ppt_w"/>
                                          </p:val>
                                        </p:tav>
                                      </p:tavLst>
                                    </p:anim>
                                    <p:anim calcmode="lin" valueType="num">
                                      <p:cBhvr>
                                        <p:cTn id="20" dur="1000" fill="hold"/>
                                        <p:tgtEl>
                                          <p:spTgt spid="194"/>
                                        </p:tgtEl>
                                        <p:attrNameLst>
                                          <p:attrName>ppt_h</p:attrName>
                                        </p:attrNameLst>
                                      </p:cBhvr>
                                      <p:tavLst>
                                        <p:tav tm="0">
                                          <p:val>
                                            <p:fltVal val="0"/>
                                          </p:val>
                                        </p:tav>
                                        <p:tav tm="100000">
                                          <p:val>
                                            <p:strVal val="#ppt_h"/>
                                          </p:val>
                                        </p:tav>
                                      </p:tavLst>
                                    </p:anim>
                                    <p:anim calcmode="lin" valueType="num">
                                      <p:cBhvr>
                                        <p:cTn id="21" dur="1000" fill="hold"/>
                                        <p:tgtEl>
                                          <p:spTgt spid="19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9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 grpId="1" animBg="1" advAuto="0"/>
      <p:bldP spid="194" grpId="3" animBg="1" advAuto="0"/>
      <p:bldP spid="195" grpId="2"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Shape 198"/>
          <p:cNvSpPr>
            <a:spLocks noGrp="1"/>
          </p:cNvSpPr>
          <p:nvPr>
            <p:ph type="title" idx="4294967295"/>
          </p:nvPr>
        </p:nvSpPr>
        <p:spPr>
          <a:xfrm>
            <a:off x="-12700" y="0"/>
            <a:ext cx="9194800" cy="1524000"/>
          </a:xfrm>
          <a:prstGeom prst="rect">
            <a:avLst/>
          </a:prstGeom>
          <a:solidFill>
            <a:srgbClr val="FF9300"/>
          </a:solidFill>
        </p:spPr>
        <p:txBody>
          <a:bodyPr anchor="ctr"/>
          <a:lstStyle>
            <a:lvl1pPr>
              <a:defRPr>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dirty="0">
                <a:solidFill>
                  <a:srgbClr val="FFFFFF"/>
                </a:solidFill>
                <a:uFill>
                  <a:solidFill>
                    <a:srgbClr val="FFFFFF"/>
                  </a:solidFill>
                </a:uFill>
                <a:latin typeface="Hiragino Sans W3" charset="-128"/>
                <a:ea typeface="Hiragino Sans W3" charset="-128"/>
                <a:cs typeface="Hiragino Sans W3" charset="-128"/>
              </a:rPr>
              <a:t>血液検査とスクラッチ検査について</a:t>
            </a:r>
          </a:p>
        </p:txBody>
      </p:sp>
      <p:sp>
        <p:nvSpPr>
          <p:cNvPr id="199" name="Shape 199"/>
          <p:cNvSpPr>
            <a:spLocks noGrp="1"/>
          </p:cNvSpPr>
          <p:nvPr>
            <p:ph type="body" idx="4294967295"/>
          </p:nvPr>
        </p:nvSpPr>
        <p:spPr>
          <a:xfrm>
            <a:off x="609600" y="1988673"/>
            <a:ext cx="8242300" cy="4191000"/>
          </a:xfrm>
          <a:prstGeom prst="rect">
            <a:avLst/>
          </a:prstGeom>
          <a:solidFill>
            <a:srgbClr val="FFFFFF"/>
          </a:solidFill>
        </p:spPr>
        <p:txBody>
          <a:bodyPr/>
          <a:lstStyle/>
          <a:p>
            <a:pPr marL="342900" lvl="0">
              <a:lnSpc>
                <a:spcPct val="190000"/>
              </a:lnSpc>
              <a:buSzPct val="125000"/>
              <a:buChar char="★"/>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血液や皮膚の検査結果だけでは</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正しい食物アレルギーの診断とはいえない</a:t>
            </a:r>
          </a:p>
          <a:p>
            <a:pPr marL="342900" lvl="0">
              <a:lnSpc>
                <a:spcPct val="190000"/>
              </a:lnSpc>
              <a:buSzPct val="125000"/>
              <a:buChar char="★"/>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IgE抗体検査が陽性であっても、</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実際はその食品を食べられる子どもが多い</a:t>
            </a:r>
          </a:p>
        </p:txBody>
      </p:sp>
      <p:pic>
        <p:nvPicPr>
          <p:cNvPr id="200" name="図 199"/>
          <p:cNvPicPr/>
          <p:nvPr/>
        </p:nvPicPr>
        <p:blipFill>
          <a:blip r:embed="rId2">
            <a:extLst/>
          </a:blip>
          <a:stretch>
            <a:fillRect/>
          </a:stretch>
        </p:blipFill>
        <p:spPr>
          <a:xfrm>
            <a:off x="779958" y="4523584"/>
            <a:ext cx="5894835" cy="144935"/>
          </a:xfrm>
          <a:prstGeom prst="rect">
            <a:avLst/>
          </a:prstGeom>
        </p:spPr>
      </p:pic>
      <p:pic>
        <p:nvPicPr>
          <p:cNvPr id="202" name="図 201"/>
          <p:cNvPicPr/>
          <p:nvPr/>
        </p:nvPicPr>
        <p:blipFill>
          <a:blip r:embed="rId3">
            <a:extLst/>
          </a:blip>
          <a:stretch>
            <a:fillRect/>
          </a:stretch>
        </p:blipFill>
        <p:spPr>
          <a:xfrm>
            <a:off x="779958" y="5435602"/>
            <a:ext cx="7560371" cy="137265"/>
          </a:xfrm>
          <a:prstGeom prst="rect">
            <a:avLst/>
          </a:prstGeom>
        </p:spPr>
      </p:pic>
      <p:sp>
        <p:nvSpPr>
          <p:cNvPr id="6" name="テキスト ボックス 5"/>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iterate>
                                    <p:tmAbs val="0"/>
                                  </p:iterate>
                                  <p:childTnLst>
                                    <p:set>
                                      <p:cBhvr>
                                        <p:cTn id="6" fill="hold"/>
                                        <p:tgtEl>
                                          <p:spTgt spid="200"/>
                                        </p:tgtEl>
                                        <p:attrNameLst>
                                          <p:attrName>style.visibility</p:attrName>
                                        </p:attrNameLst>
                                      </p:cBhvr>
                                      <p:to>
                                        <p:strVal val="visible"/>
                                      </p:to>
                                    </p:set>
                                    <p:animEffect transition="in" filter="wipe(left)">
                                      <p:cBhvr>
                                        <p:cTn id="7" dur="1000"/>
                                        <p:tgtEl>
                                          <p:spTgt spid="200"/>
                                        </p:tgtEl>
                                      </p:cBhvr>
                                    </p:animEffect>
                                  </p:childTnLst>
                                </p:cTn>
                              </p:par>
                            </p:childTnLst>
                          </p:cTn>
                        </p:par>
                        <p:par>
                          <p:cTn id="8" fill="hold">
                            <p:stCondLst>
                              <p:cond delay="1000"/>
                            </p:stCondLst>
                            <p:childTnLst>
                              <p:par>
                                <p:cTn id="9" presetID="22" presetClass="entr" presetSubtype="8" fill="hold" grpId="2" nodeType="afterEffect">
                                  <p:stCondLst>
                                    <p:cond delay="0"/>
                                  </p:stCondLst>
                                  <p:iterate>
                                    <p:tmAbs val="0"/>
                                  </p:iterate>
                                  <p:childTnLst>
                                    <p:set>
                                      <p:cBhvr>
                                        <p:cTn id="10" fill="hold"/>
                                        <p:tgtEl>
                                          <p:spTgt spid="202"/>
                                        </p:tgtEl>
                                        <p:attrNameLst>
                                          <p:attrName>style.visibility</p:attrName>
                                        </p:attrNameLst>
                                      </p:cBhvr>
                                      <p:to>
                                        <p:strVal val="visible"/>
                                      </p:to>
                                    </p:set>
                                    <p:animEffect transition="in" filter="wipe(left)">
                                      <p:cBhvr>
                                        <p:cTn id="11" dur="1000"/>
                                        <p:tgtEl>
                                          <p:spTgt spid="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1" animBg="1" advAuto="0"/>
      <p:bldP spid="202" grpId="2"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a:spLocks noGrp="1"/>
          </p:cNvSpPr>
          <p:nvPr>
            <p:ph type="body" idx="4294967295"/>
          </p:nvPr>
        </p:nvSpPr>
        <p:spPr>
          <a:xfrm>
            <a:off x="876300" y="1714500"/>
            <a:ext cx="7708900" cy="4965700"/>
          </a:xfrm>
          <a:prstGeom prst="rect">
            <a:avLst/>
          </a:prstGeom>
          <a:solidFill>
            <a:srgbClr val="FFFFFF"/>
          </a:solidFill>
        </p:spPr>
        <p:txBody>
          <a:bodyPr/>
          <a:lstStyle/>
          <a:p>
            <a:pPr marL="0" marR="28575" lvl="0" indent="0" defTabSz="647700">
              <a:lnSpc>
                <a:spcPct val="160000"/>
              </a:lnSpc>
              <a:spcBef>
                <a:spcPts val="0"/>
              </a:spcBef>
              <a:buSzTx/>
              <a:buNone/>
              <a:defRPr sz="1800">
                <a:solidFill>
                  <a:srgbClr val="000000"/>
                </a:solidFill>
                <a:uFillTx/>
              </a:defRPr>
            </a:pPr>
            <a:r>
              <a:rPr sz="2400" dirty="0">
                <a:uFill>
                  <a:solidFill>
                    <a:srgbClr val="007AAA"/>
                  </a:solidFill>
                </a:uFill>
                <a:latin typeface="Hiragino Sans W3" charset="-128"/>
                <a:ea typeface="Hiragino Sans W3" charset="-128"/>
                <a:cs typeface="Hiragino Sans W3" charset="-128"/>
                <a:sym typeface="ヒラギノ角ゴ Std"/>
              </a:rPr>
              <a:t>生活管理指導表においてIgE抗体検査の結果を</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記載することは意味が少ないので記載を求めない</a:t>
            </a:r>
          </a:p>
          <a:p>
            <a:pPr marL="0" marR="28575" lvl="0" indent="0" defTabSz="647700">
              <a:lnSpc>
                <a:spcPct val="160000"/>
              </a:lnSpc>
              <a:spcBef>
                <a:spcPts val="0"/>
              </a:spcBef>
              <a:buSzTx/>
              <a:buNone/>
              <a:defRPr sz="1800">
                <a:solidFill>
                  <a:srgbClr val="000000"/>
                </a:solidFill>
                <a:uFillTx/>
              </a:defRPr>
            </a:pPr>
            <a:r>
              <a:rPr sz="2400" dirty="0">
                <a:uFill>
                  <a:solidFill>
                    <a:srgbClr val="007AAA"/>
                  </a:solidFill>
                </a:uFill>
                <a:latin typeface="Hiragino Sans W3" charset="-128"/>
                <a:ea typeface="Hiragino Sans W3" charset="-128"/>
                <a:cs typeface="Hiragino Sans W3" charset="-128"/>
                <a:sym typeface="ヒラギノ角ゴ Std"/>
              </a:rPr>
              <a:t>多くの食物アレルギー児の場合、</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除去食品は数種類にとどまる</a:t>
            </a:r>
          </a:p>
          <a:p>
            <a:pPr marL="0" marR="28575" lvl="0" indent="0" defTabSz="647700">
              <a:lnSpc>
                <a:spcPct val="160000"/>
              </a:lnSpc>
              <a:spcBef>
                <a:spcPts val="0"/>
              </a:spcBef>
              <a:buSzTx/>
              <a:buNone/>
              <a:defRPr sz="1800">
                <a:solidFill>
                  <a:srgbClr val="000000"/>
                </a:solidFill>
                <a:uFillTx/>
              </a:defRPr>
            </a:pPr>
            <a:r>
              <a:rPr sz="2400" dirty="0">
                <a:uFill>
                  <a:solidFill>
                    <a:srgbClr val="007AAA"/>
                  </a:solidFill>
                </a:uFill>
                <a:latin typeface="Hiragino Sans W3" charset="-128"/>
                <a:ea typeface="Hiragino Sans W3" charset="-128"/>
                <a:cs typeface="Hiragino Sans W3" charset="-128"/>
                <a:sym typeface="ヒラギノ角ゴ Std"/>
              </a:rPr>
              <a:t>年齢が進んでも除去品目数が多く、</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①や②という根拠なしに、</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③だけが根拠の場合には、</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保護者と面談し状況を確認することも必要</a:t>
            </a:r>
          </a:p>
        </p:txBody>
      </p:sp>
      <p:sp>
        <p:nvSpPr>
          <p:cNvPr id="206" name="Shape 206"/>
          <p:cNvSpPr/>
          <p:nvPr/>
        </p:nvSpPr>
        <p:spPr>
          <a:xfrm>
            <a:off x="5003800" y="4594188"/>
            <a:ext cx="2212144" cy="738664"/>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p>
            <a:pPr marL="28575" marR="28575" lvl="0" defTabSz="647700">
              <a:defRPr sz="1800"/>
            </a:pPr>
            <a:r>
              <a:rPr sz="2400" dirty="0">
                <a:solidFill>
                  <a:srgbClr val="FF0000"/>
                </a:solidFill>
                <a:uFill>
                  <a:solidFill>
                    <a:srgbClr val="FF4013"/>
                  </a:solidFill>
                </a:uFill>
                <a:latin typeface="Hiragino Sans W3" charset="-128"/>
                <a:ea typeface="Hiragino Sans W3" charset="-128"/>
                <a:cs typeface="Hiragino Sans W3" charset="-128"/>
                <a:sym typeface="ヒラギノ角ゴ Std"/>
              </a:rPr>
              <a:t>①明らかな症状</a:t>
            </a:r>
          </a:p>
          <a:p>
            <a:pPr marL="28575" marR="28575" lvl="0" defTabSz="647700">
              <a:defRPr sz="1800"/>
            </a:pPr>
            <a:r>
              <a:rPr sz="2400" dirty="0">
                <a:solidFill>
                  <a:srgbClr val="FF0000"/>
                </a:solidFill>
                <a:uFill>
                  <a:solidFill>
                    <a:srgbClr val="FF4013"/>
                  </a:solidFill>
                </a:uFill>
                <a:latin typeface="Hiragino Sans W3" charset="-128"/>
                <a:ea typeface="Hiragino Sans W3" charset="-128"/>
                <a:cs typeface="Hiragino Sans W3" charset="-128"/>
                <a:sym typeface="ヒラギノ角ゴ Std"/>
              </a:rPr>
              <a:t>②負荷試験陽性</a:t>
            </a:r>
          </a:p>
        </p:txBody>
      </p:sp>
      <p:sp>
        <p:nvSpPr>
          <p:cNvPr id="207" name="Shape 207"/>
          <p:cNvSpPr/>
          <p:nvPr/>
        </p:nvSpPr>
        <p:spPr>
          <a:xfrm>
            <a:off x="5003800" y="5345728"/>
            <a:ext cx="4000500" cy="36933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marL="28575" marR="28575" defTabSz="647700">
              <a:defRPr sz="2400">
                <a:solidFill>
                  <a:srgbClr val="FF4013"/>
                </a:solidFill>
                <a:uFill>
                  <a:solidFill>
                    <a:srgbClr val="FF4013"/>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2400" dirty="0">
                <a:solidFill>
                  <a:srgbClr val="FF0000"/>
                </a:solidFill>
                <a:uFill>
                  <a:solidFill>
                    <a:srgbClr val="FF4013"/>
                  </a:solidFill>
                </a:uFill>
                <a:latin typeface="Hiragino Sans W3" charset="-128"/>
                <a:ea typeface="Hiragino Sans W3" charset="-128"/>
                <a:cs typeface="Hiragino Sans W3" charset="-128"/>
              </a:rPr>
              <a:t>③IgE</a:t>
            </a:r>
            <a:r>
              <a:rPr sz="2400" dirty="0" smtClean="0">
                <a:solidFill>
                  <a:srgbClr val="FF0000"/>
                </a:solidFill>
                <a:uFill>
                  <a:solidFill>
                    <a:srgbClr val="FF4013"/>
                  </a:solidFill>
                </a:uFill>
                <a:latin typeface="Hiragino Sans W3" charset="-128"/>
                <a:ea typeface="Hiragino Sans W3" charset="-128"/>
                <a:cs typeface="Hiragino Sans W3" charset="-128"/>
              </a:rPr>
              <a:t>抗体等検査結果陽性</a:t>
            </a:r>
            <a:endParaRPr sz="2400" dirty="0">
              <a:solidFill>
                <a:srgbClr val="FF0000"/>
              </a:solidFill>
              <a:uFill>
                <a:solidFill>
                  <a:srgbClr val="FF4013"/>
                </a:solidFill>
              </a:uFill>
              <a:latin typeface="Hiragino Sans W3" charset="-128"/>
              <a:ea typeface="Hiragino Sans W3" charset="-128"/>
              <a:cs typeface="Hiragino Sans W3" charset="-128"/>
            </a:endParaRPr>
          </a:p>
        </p:txBody>
      </p:sp>
      <p:pic>
        <p:nvPicPr>
          <p:cNvPr id="208" name="図 207"/>
          <p:cNvPicPr/>
          <p:nvPr/>
        </p:nvPicPr>
        <p:blipFill>
          <a:blip r:embed="rId2">
            <a:extLst/>
          </a:blip>
          <a:stretch>
            <a:fillRect/>
          </a:stretch>
        </p:blipFill>
        <p:spPr>
          <a:xfrm>
            <a:off x="4126902" y="2209974"/>
            <a:ext cx="3309015" cy="147577"/>
          </a:xfrm>
          <a:prstGeom prst="rect">
            <a:avLst/>
          </a:prstGeom>
        </p:spPr>
      </p:pic>
      <p:pic>
        <p:nvPicPr>
          <p:cNvPr id="210" name="図 209"/>
          <p:cNvPicPr/>
          <p:nvPr/>
        </p:nvPicPr>
        <p:blipFill>
          <a:blip r:embed="rId3">
            <a:extLst/>
          </a:blip>
          <a:stretch>
            <a:fillRect/>
          </a:stretch>
        </p:blipFill>
        <p:spPr>
          <a:xfrm>
            <a:off x="876300" y="3998323"/>
            <a:ext cx="4025306" cy="130005"/>
          </a:xfrm>
          <a:prstGeom prst="rect">
            <a:avLst/>
          </a:prstGeom>
        </p:spPr>
      </p:pic>
      <p:sp>
        <p:nvSpPr>
          <p:cNvPr id="212"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dirty="0">
                <a:solidFill>
                  <a:srgbClr val="FFFFFF"/>
                </a:solidFill>
                <a:uFill>
                  <a:solidFill>
                    <a:srgbClr val="FFFFFF"/>
                  </a:solidFill>
                </a:uFill>
                <a:latin typeface="Hiragino Sans W3" charset="-128"/>
                <a:ea typeface="Hiragino Sans W3" charset="-128"/>
                <a:cs typeface="Hiragino Sans W3" charset="-128"/>
              </a:rPr>
              <a:t>根拠が不十分のときには注意！！</a:t>
            </a:r>
          </a:p>
        </p:txBody>
      </p:sp>
      <p:pic>
        <p:nvPicPr>
          <p:cNvPr id="213" name="図 212"/>
          <p:cNvPicPr/>
          <p:nvPr/>
        </p:nvPicPr>
        <p:blipFill>
          <a:blip r:embed="rId4">
            <a:extLst/>
          </a:blip>
          <a:stretch>
            <a:fillRect/>
          </a:stretch>
        </p:blipFill>
        <p:spPr>
          <a:xfrm>
            <a:off x="876300" y="2839976"/>
            <a:ext cx="6857456" cy="142390"/>
          </a:xfrm>
          <a:prstGeom prst="rect">
            <a:avLst/>
          </a:prstGeom>
        </p:spPr>
      </p:pic>
      <p:sp>
        <p:nvSpPr>
          <p:cNvPr id="9" name="テキスト ボックス 8"/>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dirty="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iterate>
                                    <p:tmAbs val="0"/>
                                  </p:iterate>
                                  <p:childTnLst>
                                    <p:set>
                                      <p:cBhvr>
                                        <p:cTn id="6" fill="hold"/>
                                        <p:tgtEl>
                                          <p:spTgt spid="208"/>
                                        </p:tgtEl>
                                        <p:attrNameLst>
                                          <p:attrName>style.visibility</p:attrName>
                                        </p:attrNameLst>
                                      </p:cBhvr>
                                      <p:to>
                                        <p:strVal val="visible"/>
                                      </p:to>
                                    </p:set>
                                    <p:animEffect transition="in" filter="wipe(left)">
                                      <p:cBhvr>
                                        <p:cTn id="7" dur="1000"/>
                                        <p:tgtEl>
                                          <p:spTgt spid="208"/>
                                        </p:tgtEl>
                                      </p:cBhvr>
                                    </p:animEffect>
                                  </p:childTnLst>
                                </p:cTn>
                              </p:par>
                            </p:childTnLst>
                          </p:cTn>
                        </p:par>
                        <p:par>
                          <p:cTn id="8" fill="hold">
                            <p:stCondLst>
                              <p:cond delay="1000"/>
                            </p:stCondLst>
                            <p:childTnLst>
                              <p:par>
                                <p:cTn id="9" presetID="22" presetClass="entr" presetSubtype="8" fill="hold" grpId="2" nodeType="afterEffect">
                                  <p:stCondLst>
                                    <p:cond delay="0"/>
                                  </p:stCondLst>
                                  <p:iterate>
                                    <p:tmAbs val="0"/>
                                  </p:iterate>
                                  <p:childTnLst>
                                    <p:set>
                                      <p:cBhvr>
                                        <p:cTn id="10" fill="hold"/>
                                        <p:tgtEl>
                                          <p:spTgt spid="213"/>
                                        </p:tgtEl>
                                        <p:attrNameLst>
                                          <p:attrName>style.visibility</p:attrName>
                                        </p:attrNameLst>
                                      </p:cBhvr>
                                      <p:to>
                                        <p:strVal val="visible"/>
                                      </p:to>
                                    </p:set>
                                    <p:animEffect transition="in" filter="wipe(left)">
                                      <p:cBhvr>
                                        <p:cTn id="11" dur="1000"/>
                                        <p:tgtEl>
                                          <p:spTgt spid="213"/>
                                        </p:tgtEl>
                                      </p:cBhvr>
                                    </p:animEffect>
                                  </p:childTnLst>
                                </p:cTn>
                              </p:par>
                            </p:childTnLst>
                          </p:cTn>
                        </p:par>
                        <p:par>
                          <p:cTn id="12" fill="hold">
                            <p:stCondLst>
                              <p:cond delay="2000"/>
                            </p:stCondLst>
                            <p:childTnLst>
                              <p:par>
                                <p:cTn id="13" presetID="22" presetClass="entr" presetSubtype="8" fill="hold" grpId="3" nodeType="afterEffect">
                                  <p:stCondLst>
                                    <p:cond delay="0"/>
                                  </p:stCondLst>
                                  <p:iterate>
                                    <p:tmAbs val="0"/>
                                  </p:iterate>
                                  <p:childTnLst>
                                    <p:set>
                                      <p:cBhvr>
                                        <p:cTn id="14" fill="hold"/>
                                        <p:tgtEl>
                                          <p:spTgt spid="210"/>
                                        </p:tgtEl>
                                        <p:attrNameLst>
                                          <p:attrName>style.visibility</p:attrName>
                                        </p:attrNameLst>
                                      </p:cBhvr>
                                      <p:to>
                                        <p:strVal val="visible"/>
                                      </p:to>
                                    </p:set>
                                    <p:animEffect transition="in" filter="wipe(left)">
                                      <p:cBhvr>
                                        <p:cTn id="15" dur="1000"/>
                                        <p:tgtEl>
                                          <p:spTgt spid="21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4" nodeType="clickEffect">
                                  <p:stCondLst>
                                    <p:cond delay="0"/>
                                  </p:stCondLst>
                                  <p:iterate>
                                    <p:tmAbs val="0"/>
                                  </p:iterate>
                                  <p:childTnLst>
                                    <p:set>
                                      <p:cBhvr>
                                        <p:cTn id="19" fill="hold"/>
                                        <p:tgtEl>
                                          <p:spTgt spid="206"/>
                                        </p:tgtEl>
                                        <p:attrNameLst>
                                          <p:attrName>style.visibility</p:attrName>
                                        </p:attrNameLst>
                                      </p:cBhvr>
                                      <p:to>
                                        <p:strVal val="visible"/>
                                      </p:to>
                                    </p:set>
                                    <p:animEffect transition="in" filter="dissolve">
                                      <p:cBhvr>
                                        <p:cTn id="20" dur="1000"/>
                                        <p:tgtEl>
                                          <p:spTgt spid="206"/>
                                        </p:tgtEl>
                                      </p:cBhvr>
                                    </p:animEffect>
                                  </p:childTnLst>
                                </p:cTn>
                              </p:par>
                            </p:childTnLst>
                          </p:cTn>
                        </p:par>
                        <p:par>
                          <p:cTn id="21" fill="hold">
                            <p:stCondLst>
                              <p:cond delay="1000"/>
                            </p:stCondLst>
                            <p:childTnLst>
                              <p:par>
                                <p:cTn id="22" presetID="9" presetClass="entr" presetSubtype="0" fill="hold" grpId="5" nodeType="afterEffect">
                                  <p:stCondLst>
                                    <p:cond delay="0"/>
                                  </p:stCondLst>
                                  <p:iterate>
                                    <p:tmAbs val="0"/>
                                  </p:iterate>
                                  <p:childTnLst>
                                    <p:set>
                                      <p:cBhvr>
                                        <p:cTn id="23" fill="hold"/>
                                        <p:tgtEl>
                                          <p:spTgt spid="207"/>
                                        </p:tgtEl>
                                        <p:attrNameLst>
                                          <p:attrName>style.visibility</p:attrName>
                                        </p:attrNameLst>
                                      </p:cBhvr>
                                      <p:to>
                                        <p:strVal val="visible"/>
                                      </p:to>
                                    </p:set>
                                    <p:animEffect transition="in" filter="dissolve">
                                      <p:cBhvr>
                                        <p:cTn id="24" dur="10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4" animBg="1" advAuto="0"/>
      <p:bldP spid="207" grpId="5" animBg="1" advAuto="0"/>
      <p:bldP spid="208" grpId="1" animBg="1" advAuto="0"/>
      <p:bldP spid="210" grpId="3" animBg="1" advAuto="0"/>
      <p:bldP spid="213" grpId="2"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a:spLocks noGrp="1"/>
          </p:cNvSpPr>
          <p:nvPr>
            <p:ph type="title" idx="4294967295"/>
          </p:nvPr>
        </p:nvSpPr>
        <p:spPr>
          <a:xfrm>
            <a:off x="-25400" y="0"/>
            <a:ext cx="9220200" cy="1473200"/>
          </a:xfrm>
          <a:prstGeom prst="rect">
            <a:avLst/>
          </a:prstGeom>
          <a:solidFill>
            <a:srgbClr val="FF9300"/>
          </a:solidFill>
        </p:spPr>
        <p:txBody>
          <a:bodyPr anchor="ctr"/>
          <a:lstStyle>
            <a:lvl1pPr marL="0" marR="0" defTabSz="457200">
              <a:lnSpc>
                <a:spcPct val="100000"/>
              </a:lnSpc>
              <a:defRPr>
                <a:solidFill>
                  <a:srgbClr val="FFFFFF"/>
                </a:solidFill>
                <a:uFillTx/>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4800" dirty="0" smtClean="0">
                <a:solidFill>
                  <a:srgbClr val="FFFFFF"/>
                </a:solidFill>
                <a:latin typeface="Hiragino Sans W3" charset="-128"/>
                <a:ea typeface="Hiragino Sans W3" charset="-128"/>
                <a:cs typeface="Hiragino Sans W3" charset="-128"/>
              </a:rPr>
              <a:t>食物アレルギーの管理</a:t>
            </a:r>
            <a:endParaRPr sz="4800" dirty="0">
              <a:solidFill>
                <a:srgbClr val="FFFFFF"/>
              </a:solidFill>
              <a:latin typeface="Hiragino Sans W3" charset="-128"/>
              <a:ea typeface="Hiragino Sans W3" charset="-128"/>
              <a:cs typeface="Hiragino Sans W3" charset="-128"/>
            </a:endParaRPr>
          </a:p>
        </p:txBody>
      </p:sp>
      <p:sp>
        <p:nvSpPr>
          <p:cNvPr id="217" name="Shape 217"/>
          <p:cNvSpPr>
            <a:spLocks noGrp="1"/>
          </p:cNvSpPr>
          <p:nvPr>
            <p:ph type="body" idx="4294967295"/>
          </p:nvPr>
        </p:nvSpPr>
        <p:spPr>
          <a:xfrm>
            <a:off x="211016" y="1548210"/>
            <a:ext cx="8724053" cy="5211313"/>
          </a:xfrm>
          <a:prstGeom prst="rect">
            <a:avLst/>
          </a:prstGeom>
          <a:solidFill>
            <a:srgbClr val="FFFFFF"/>
          </a:solidFill>
        </p:spPr>
        <p:txBody>
          <a:bodyPr/>
          <a:lstStyle/>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■正しい診断とは</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a:t>
            </a:r>
            <a:r>
              <a:rPr lang="ja-JP" altLang="en-US" sz="2400" dirty="0" smtClean="0">
                <a:solidFill>
                  <a:srgbClr val="FF0000"/>
                </a:solidFill>
                <a:latin typeface="Hiragino Sans W3" charset="-128"/>
                <a:ea typeface="Hiragino Sans W3" charset="-128"/>
                <a:cs typeface="Hiragino Sans W3" charset="-128"/>
                <a:sym typeface="ヒラギノ角ゴ Std"/>
              </a:rPr>
              <a:t>食物経口負荷試験</a:t>
            </a:r>
            <a:r>
              <a:rPr lang="ja-JP" altLang="en-US" sz="2400" dirty="0" smtClean="0">
                <a:latin typeface="Hiragino Sans W3" charset="-128"/>
                <a:ea typeface="Hiragino Sans W3" charset="-128"/>
                <a:cs typeface="Hiragino Sans W3" charset="-128"/>
                <a:sym typeface="ヒラギノ角ゴ Std"/>
              </a:rPr>
              <a:t>に基づいた診断</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a:t>
            </a:r>
            <a:r>
              <a:rPr lang="ja-JP" altLang="en-US" sz="2400" dirty="0" smtClean="0">
                <a:solidFill>
                  <a:srgbClr val="FF0000"/>
                </a:solidFill>
                <a:latin typeface="Hiragino Sans W3" charset="-128"/>
                <a:ea typeface="Hiragino Sans W3" charset="-128"/>
                <a:cs typeface="Hiragino Sans W3" charset="-128"/>
                <a:sym typeface="ヒラギノ角ゴ Std"/>
              </a:rPr>
              <a:t>食物アレルギーによる症状</a:t>
            </a:r>
            <a:r>
              <a:rPr lang="ja-JP" altLang="en-US" sz="2400" dirty="0" smtClean="0">
                <a:latin typeface="Hiragino Sans W3" charset="-128"/>
                <a:ea typeface="Hiragino Sans W3" charset="-128"/>
                <a:cs typeface="Hiragino Sans W3" charset="-128"/>
                <a:sym typeface="ヒラギノ角ゴ Std"/>
              </a:rPr>
              <a:t>➕原因食物に対する</a:t>
            </a:r>
            <a:r>
              <a:rPr lang="en-US" altLang="ja-JP" sz="2400" dirty="0" err="1" smtClean="0">
                <a:latin typeface="Hiragino Sans W3" charset="-128"/>
                <a:ea typeface="Hiragino Sans W3" charset="-128"/>
                <a:cs typeface="Hiragino Sans W3" charset="-128"/>
                <a:sym typeface="ヒラギノ角ゴ Std"/>
              </a:rPr>
              <a:t>IgE</a:t>
            </a:r>
            <a:r>
              <a:rPr lang="ja-JP" altLang="en-US" sz="2400" dirty="0" smtClean="0">
                <a:latin typeface="Hiragino Sans W3" charset="-128"/>
                <a:ea typeface="Hiragino Sans W3" charset="-128"/>
                <a:cs typeface="Hiragino Sans W3" charset="-128"/>
                <a:sym typeface="ヒラギノ角ゴ Std"/>
              </a:rPr>
              <a:t>抗体が陽性</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■必要最小限の除去</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・食べると</a:t>
            </a:r>
            <a:r>
              <a:rPr lang="ja-JP" altLang="en-US" sz="2400" dirty="0" smtClean="0">
                <a:solidFill>
                  <a:srgbClr val="FF0000"/>
                </a:solidFill>
                <a:latin typeface="Hiragino Sans W3" charset="-128"/>
                <a:ea typeface="Hiragino Sans W3" charset="-128"/>
                <a:cs typeface="Hiragino Sans W3" charset="-128"/>
                <a:sym typeface="ヒラギノ角ゴ Std"/>
              </a:rPr>
              <a:t>症状が出る食物だけを除去</a:t>
            </a:r>
            <a:r>
              <a:rPr lang="ja-JP" altLang="en-US" sz="2400" dirty="0" smtClean="0">
                <a:latin typeface="Hiragino Sans W3" charset="-128"/>
                <a:ea typeface="Hiragino Sans W3" charset="-128"/>
                <a:cs typeface="Hiragino Sans W3" charset="-128"/>
                <a:sym typeface="ヒラギノ角ゴ Std"/>
              </a:rPr>
              <a:t>する</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・原因食物でも、症状が誘発されない「食べられる範囲」までは食べることができる</a:t>
            </a:r>
          </a:p>
          <a:p>
            <a:pPr marL="342900" marR="0" lvl="0" defTabSz="457200">
              <a:lnSpc>
                <a:spcPct val="200000"/>
              </a:lnSpc>
              <a:spcBef>
                <a:spcPts val="0"/>
              </a:spcBef>
              <a:buSzTx/>
              <a:buNone/>
              <a:defRPr sz="1800">
                <a:solidFill>
                  <a:srgbClr val="000000"/>
                </a:solidFill>
                <a:uFillTx/>
              </a:defRPr>
            </a:pPr>
            <a:endParaRPr sz="3200" dirty="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endParaRPr sz="3200" dirty="0" smtClean="0">
              <a:latin typeface="Hiragino Sans W3" charset="-128"/>
              <a:ea typeface="Hiragino Sans W3" charset="-128"/>
              <a:cs typeface="Hiragino Sans W3" charset="-128"/>
              <a:sym typeface="ヒラギノ角ゴ Std"/>
            </a:endParaRPr>
          </a:p>
        </p:txBody>
      </p:sp>
      <p:sp>
        <p:nvSpPr>
          <p:cNvPr id="4" name="テキスト ボックス 3"/>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667847458"/>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628667" y="3366052"/>
            <a:ext cx="2341857" cy="3318872"/>
          </a:xfrm>
          <a:prstGeom prst="rect">
            <a:avLst/>
          </a:prstGeom>
        </p:spPr>
      </p:pic>
      <p:sp>
        <p:nvSpPr>
          <p:cNvPr id="9"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latin typeface="Hiragino Sans W3" charset="-128"/>
                <a:ea typeface="Hiragino Sans W3" charset="-128"/>
                <a:cs typeface="Hiragino Sans W3" charset="-128"/>
              </a:rPr>
              <a:t>給食対応の大原則</a:t>
            </a:r>
            <a:endParaRPr lang="ja-JP" altLang="en-US" sz="4800" dirty="0">
              <a:solidFill>
                <a:schemeClr val="bg1"/>
              </a:solidFill>
              <a:latin typeface="Hiragino Sans W3" charset="-128"/>
              <a:ea typeface="Hiragino Sans W3" charset="-128"/>
              <a:cs typeface="Hiragino Sans W3" charset="-128"/>
            </a:endParaRPr>
          </a:p>
        </p:txBody>
      </p:sp>
      <p:sp>
        <p:nvSpPr>
          <p:cNvPr id="5" name="テキスト ボックス 4"/>
          <p:cNvSpPr txBox="1"/>
          <p:nvPr/>
        </p:nvSpPr>
        <p:spPr>
          <a:xfrm>
            <a:off x="3237876" y="3366052"/>
            <a:ext cx="5816184" cy="30572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・組織で対応する</a:t>
            </a:r>
            <a:endParaRPr kumimoji="0" lang="en-US" altLang="ja-JP"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endParaRPr lang="en-US" altLang="ja-JP" sz="2400" dirty="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・生活管理指導表の提出を必須とする</a:t>
            </a:r>
            <a:endParaRPr kumimoji="0" lang="en-US" altLang="ja-JP"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endParaRPr lang="en-US" altLang="ja-JP" sz="2400" dirty="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・原因食物の完全除去対応を原則とする</a:t>
            </a:r>
            <a:endParaRPr kumimoji="0" lang="en-US" altLang="ja-JP"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　（二者択一）</a:t>
            </a:r>
            <a:endParaRPr kumimoji="0" lang="en-US" altLang="ja-JP"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endParaRPr kumimoji="0" lang="en-US" altLang="ja-JP" sz="24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lang="ja-JP" altLang="en-US" sz="2400" dirty="0" smtClean="0">
                <a:solidFill>
                  <a:srgbClr val="000000"/>
                </a:solidFill>
                <a:latin typeface="Hiragino Sans W3" charset="-128"/>
                <a:ea typeface="Hiragino Sans W3" charset="-128"/>
                <a:cs typeface="Hiragino Sans W3" charset="-128"/>
              </a:rPr>
              <a:t>・過度に複雑な対応は行わない</a:t>
            </a:r>
            <a:endParaRPr kumimoji="0" lang="ja-JP" altLang="en-US" sz="240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6" name="テキスト ボックス 5"/>
          <p:cNvSpPr txBox="1"/>
          <p:nvPr/>
        </p:nvSpPr>
        <p:spPr>
          <a:xfrm>
            <a:off x="327132" y="1792168"/>
            <a:ext cx="8566448" cy="102592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3000" u="none" strike="noStrike" cap="none" spc="0" normalizeH="0" baseline="0" dirty="0" smtClean="0">
                <a:ln>
                  <a:noFill/>
                </a:ln>
                <a:solidFill>
                  <a:srgbClr val="FF0000"/>
                </a:solidFill>
                <a:effectLst/>
                <a:uFillTx/>
                <a:latin typeface="Hiragino Sans W3" charset="-128"/>
                <a:ea typeface="Hiragino Sans W3" charset="-128"/>
                <a:cs typeface="Hiragino Sans W3" charset="-128"/>
                <a:sym typeface="Helvetica"/>
              </a:rPr>
              <a:t>食物アレルギーを有する児童にも給食を</a:t>
            </a:r>
            <a:r>
              <a:rPr kumimoji="0" lang="ja-JP" altLang="en-US" sz="3000" u="none" strike="noStrike" cap="none" spc="0" normalizeH="0" baseline="0" smtClean="0">
                <a:ln>
                  <a:noFill/>
                </a:ln>
                <a:solidFill>
                  <a:srgbClr val="FF0000"/>
                </a:solidFill>
                <a:effectLst/>
                <a:uFillTx/>
                <a:latin typeface="Hiragino Sans W3" charset="-128"/>
                <a:ea typeface="Hiragino Sans W3" charset="-128"/>
                <a:cs typeface="Hiragino Sans W3" charset="-128"/>
                <a:sym typeface="Helvetica"/>
              </a:rPr>
              <a:t>提供する</a:t>
            </a:r>
            <a:endParaRPr kumimoji="0" lang="en-US" altLang="ja-JP" sz="3000" u="none" strike="noStrike" cap="none" spc="0" normalizeH="0" baseline="0" dirty="0" smtClean="0">
              <a:ln>
                <a:noFill/>
              </a:ln>
              <a:solidFill>
                <a:srgbClr val="FF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lang="ja-JP" altLang="en-US" sz="3000" dirty="0" smtClean="0">
                <a:solidFill>
                  <a:srgbClr val="FF0000"/>
                </a:solidFill>
                <a:latin typeface="Hiragino Sans W3" charset="-128"/>
                <a:ea typeface="Hiragino Sans W3" charset="-128"/>
                <a:cs typeface="Hiragino Sans W3" charset="-128"/>
              </a:rPr>
              <a:t>そのためにも安全性を最優先する</a:t>
            </a:r>
            <a:endParaRPr kumimoji="0" lang="ja-JP" altLang="en-US" sz="3000" u="none" strike="noStrike" cap="none" spc="0" normalizeH="0" baseline="0" dirty="0">
              <a:ln>
                <a:noFill/>
              </a:ln>
              <a:solidFill>
                <a:srgbClr val="FF0000"/>
              </a:solidFill>
              <a:effectLst/>
              <a:uFillTx/>
              <a:latin typeface="Hiragino Sans W3" charset="-128"/>
              <a:ea typeface="Hiragino Sans W3" charset="-128"/>
              <a:cs typeface="Hiragino Sans W3" charset="-128"/>
              <a:sym typeface="Helvetica"/>
            </a:endParaRPr>
          </a:p>
        </p:txBody>
      </p:sp>
      <p:pic>
        <p:nvPicPr>
          <p:cNvPr id="7" name="図 6"/>
          <p:cNvPicPr>
            <a:picLocks noChangeAspect="1"/>
          </p:cNvPicPr>
          <p:nvPr/>
        </p:nvPicPr>
        <p:blipFill>
          <a:blip r:embed="rId2"/>
          <a:stretch>
            <a:fillRect/>
          </a:stretch>
        </p:blipFill>
        <p:spPr>
          <a:xfrm>
            <a:off x="628666" y="3366052"/>
            <a:ext cx="2341857" cy="3318872"/>
          </a:xfrm>
          <a:prstGeom prst="rect">
            <a:avLst/>
          </a:prstGeom>
        </p:spPr>
      </p:pic>
      <p:sp>
        <p:nvSpPr>
          <p:cNvPr id="8" name="テキスト ボックス 7"/>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2280810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5436028" y="1562576"/>
            <a:ext cx="3270484" cy="2995215"/>
          </a:xfrm>
          <a:prstGeom prst="rect">
            <a:avLst/>
          </a:prstGeom>
        </p:spPr>
      </p:pic>
      <p:sp>
        <p:nvSpPr>
          <p:cNvPr id="5" name="テキスト ボックス 4"/>
          <p:cNvSpPr txBox="1"/>
          <p:nvPr/>
        </p:nvSpPr>
        <p:spPr>
          <a:xfrm>
            <a:off x="107504" y="1556792"/>
            <a:ext cx="8802410" cy="4154984"/>
          </a:xfrm>
          <a:prstGeom prst="rect">
            <a:avLst/>
          </a:prstGeom>
          <a:noFill/>
        </p:spPr>
        <p:txBody>
          <a:bodyPr wrap="none" rtlCol="0">
            <a:spAutoFit/>
          </a:bodyPr>
          <a:lstStyle/>
          <a:p>
            <a:r>
              <a:rPr lang="ja-JP" altLang="en-US" sz="2400" dirty="0" smtClean="0">
                <a:latin typeface="Hiragino Sans W3" charset="-128"/>
                <a:ea typeface="Hiragino Sans W3" charset="-128"/>
                <a:cs typeface="Hiragino Sans W3" charset="-128"/>
              </a:rPr>
              <a:t>■アレルギー対応食を保管、調理する</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作業をわける（できれば人員も）</a:t>
            </a:r>
            <a:endParaRPr lang="en-US" altLang="ja-JP" sz="2400" dirty="0" smtClean="0">
              <a:latin typeface="Hiragino Sans W3" charset="-128"/>
              <a:ea typeface="Hiragino Sans W3" charset="-128"/>
              <a:cs typeface="Hiragino Sans W3" charset="-128"/>
            </a:endParaRPr>
          </a:p>
          <a:p>
            <a:endParaRPr lang="en-US" altLang="ja-JP" sz="2400" dirty="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■アレルギー対応作業も明記してある</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調理指示書、作業工程表、作業動線</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図を作成、参照して調理する</a:t>
            </a:r>
            <a:endParaRPr lang="en-US" altLang="ja-JP" sz="2400" dirty="0" smtClean="0">
              <a:latin typeface="Hiragino Sans W3" charset="-128"/>
              <a:ea typeface="Hiragino Sans W3" charset="-128"/>
              <a:cs typeface="Hiragino Sans W3" charset="-128"/>
            </a:endParaRPr>
          </a:p>
          <a:p>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■チェック表を作成し、確認する人、</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確認するタイミング、チェックする</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方法（</a:t>
            </a:r>
            <a:r>
              <a:rPr lang="ja-JP" altLang="en-US" sz="2400" dirty="0" smtClean="0">
                <a:solidFill>
                  <a:srgbClr val="FF0000"/>
                </a:solidFill>
                <a:latin typeface="Hiragino Sans W3" charset="-128"/>
                <a:ea typeface="Hiragino Sans W3" charset="-128"/>
                <a:cs typeface="Hiragino Sans W3" charset="-128"/>
              </a:rPr>
              <a:t>ダブルチェック、声出し指さし確認など</a:t>
            </a:r>
            <a:r>
              <a:rPr lang="ja-JP" altLang="en-US" sz="2400" dirty="0" smtClean="0">
                <a:latin typeface="Hiragino Sans W3" charset="-128"/>
                <a:ea typeface="Hiragino Sans W3" charset="-128"/>
                <a:cs typeface="Hiragino Sans W3" charset="-128"/>
              </a:rPr>
              <a:t>）を決めておく</a:t>
            </a:r>
            <a:endParaRPr lang="en-US" altLang="ja-JP" sz="2400" dirty="0" smtClean="0">
              <a:latin typeface="Hiragino Sans W3" charset="-128"/>
              <a:ea typeface="Hiragino Sans W3" charset="-128"/>
              <a:cs typeface="Hiragino Sans W3" charset="-128"/>
            </a:endParaRPr>
          </a:p>
          <a:p>
            <a:endParaRPr lang="en-US" altLang="ja-JP" dirty="0" smtClean="0">
              <a:latin typeface="Hiragino Sans W3" charset="-128"/>
              <a:ea typeface="Hiragino Sans W3" charset="-128"/>
              <a:cs typeface="Hiragino Sans W3" charset="-128"/>
            </a:endParaRPr>
          </a:p>
          <a:p>
            <a:endParaRPr kumimoji="1" lang="ja-JP" altLang="en-US" dirty="0">
              <a:latin typeface="Hiragino Sans W3" charset="-128"/>
              <a:ea typeface="Hiragino Sans W3" charset="-128"/>
              <a:cs typeface="Hiragino Sans W3" charset="-128"/>
            </a:endParaRPr>
          </a:p>
        </p:txBody>
      </p:sp>
      <p:pic>
        <p:nvPicPr>
          <p:cNvPr id="6" name="図 5"/>
          <p:cNvPicPr>
            <a:picLocks noChangeAspect="1"/>
          </p:cNvPicPr>
          <p:nvPr/>
        </p:nvPicPr>
        <p:blipFill>
          <a:blip r:embed="rId3"/>
          <a:stretch>
            <a:fillRect/>
          </a:stretch>
        </p:blipFill>
        <p:spPr>
          <a:xfrm>
            <a:off x="251521" y="5326883"/>
            <a:ext cx="2880320" cy="1486493"/>
          </a:xfrm>
          <a:prstGeom prst="rect">
            <a:avLst/>
          </a:prstGeom>
        </p:spPr>
      </p:pic>
      <p:sp>
        <p:nvSpPr>
          <p:cNvPr id="7"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latin typeface="Hiragino Sans W3" charset="-128"/>
                <a:ea typeface="Hiragino Sans W3" charset="-128"/>
                <a:cs typeface="Hiragino Sans W3" charset="-128"/>
              </a:rPr>
              <a:t>給食提供と体制づくり</a:t>
            </a:r>
            <a:endParaRPr lang="ja-JP" altLang="en-US" sz="4800" dirty="0">
              <a:solidFill>
                <a:schemeClr val="bg1"/>
              </a:solidFill>
              <a:latin typeface="Hiragino Sans W3" charset="-128"/>
              <a:ea typeface="Hiragino Sans W3" charset="-128"/>
              <a:cs typeface="Hiragino Sans W3" charset="-128"/>
            </a:endParaRPr>
          </a:p>
        </p:txBody>
      </p:sp>
      <p:sp>
        <p:nvSpPr>
          <p:cNvPr id="3" name="角丸四角形 2"/>
          <p:cNvSpPr/>
          <p:nvPr/>
        </p:nvSpPr>
        <p:spPr>
          <a:xfrm>
            <a:off x="106710" y="1508432"/>
            <a:ext cx="8917880" cy="2681462"/>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latin typeface="Hiragino Sans W3" charset="-128"/>
                <a:ea typeface="Hiragino Sans W3" charset="-128"/>
                <a:cs typeface="Hiragino Sans W3" charset="-128"/>
              </a:rPr>
              <a:t>　</a:t>
            </a:r>
            <a:r>
              <a:rPr lang="ja-JP" altLang="en-US" sz="2800" dirty="0" smtClean="0">
                <a:latin typeface="Hiragino Sans W3" charset="-128"/>
                <a:ea typeface="Hiragino Sans W3" charset="-128"/>
                <a:cs typeface="Hiragino Sans W3" charset="-128"/>
              </a:rPr>
              <a:t>　　　　　　</a:t>
            </a:r>
            <a:r>
              <a:rPr kumimoji="1" lang="ja-JP" altLang="en-US" sz="2400" dirty="0" smtClean="0">
                <a:latin typeface="Hiragino Sans W3" charset="-128"/>
                <a:ea typeface="Hiragino Sans W3" charset="-128"/>
                <a:cs typeface="Hiragino Sans W3" charset="-128"/>
              </a:rPr>
              <a:t>食物アレルギー事故の原因</a:t>
            </a:r>
            <a:endParaRPr kumimoji="1" lang="en-US" altLang="ja-JP" sz="2400" dirty="0" smtClean="0">
              <a:latin typeface="Hiragino Sans W3" charset="-128"/>
              <a:ea typeface="Hiragino Sans W3" charset="-128"/>
              <a:cs typeface="Hiragino Sans W3" charset="-128"/>
            </a:endParaRPr>
          </a:p>
          <a:p>
            <a:endParaRPr kumimoji="1" lang="en-US" altLang="ja-JP" sz="9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a:t>
            </a:r>
            <a:r>
              <a:rPr kumimoji="1" lang="ja-JP" altLang="en-US" sz="2400" dirty="0" smtClean="0">
                <a:solidFill>
                  <a:srgbClr val="FFFF00"/>
                </a:solidFill>
                <a:latin typeface="Hiragino Sans W3" charset="-128"/>
                <a:ea typeface="Hiragino Sans W3" charset="-128"/>
                <a:cs typeface="Hiragino Sans W3" charset="-128"/>
              </a:rPr>
              <a:t>新規発症</a:t>
            </a:r>
            <a:r>
              <a:rPr kumimoji="1" lang="en-US" altLang="ja-JP" sz="2400" dirty="0">
                <a:latin typeface="Hiragino Sans W3" charset="-128"/>
                <a:ea typeface="Hiragino Sans W3" charset="-128"/>
                <a:cs typeface="Hiragino Sans W3" charset="-128"/>
              </a:rPr>
              <a:t> </a:t>
            </a:r>
            <a:r>
              <a:rPr kumimoji="1" lang="en-US" altLang="ja-JP" sz="2400" dirty="0" smtClean="0">
                <a:latin typeface="Hiragino Sans W3" charset="-128"/>
                <a:ea typeface="Hiragino Sans W3" charset="-128"/>
                <a:cs typeface="Hiragino Sans W3" charset="-128"/>
              </a:rPr>
              <a:t>(33.6%) </a:t>
            </a:r>
            <a:r>
              <a:rPr kumimoji="1" lang="ja-JP" altLang="en-US" sz="2400" dirty="0" smtClean="0">
                <a:latin typeface="Hiragino Sans W3" charset="-128"/>
                <a:ea typeface="Hiragino Sans W3" charset="-128"/>
                <a:cs typeface="Hiragino Sans W3" charset="-128"/>
              </a:rPr>
              <a:t>の次に</a:t>
            </a:r>
            <a:r>
              <a:rPr kumimoji="1" lang="ja-JP" altLang="en-US" sz="2400" dirty="0" smtClean="0">
                <a:solidFill>
                  <a:srgbClr val="FFFF00"/>
                </a:solidFill>
                <a:latin typeface="Hiragino Sans W3" charset="-128"/>
                <a:ea typeface="Hiragino Sans W3" charset="-128"/>
                <a:cs typeface="Hiragino Sans W3" charset="-128"/>
              </a:rPr>
              <a:t>配膳時間違い</a:t>
            </a:r>
            <a:r>
              <a:rPr kumimoji="1" lang="en-US" altLang="ja-JP" sz="2400" dirty="0">
                <a:latin typeface="Hiragino Sans W3" charset="-128"/>
                <a:ea typeface="Hiragino Sans W3" charset="-128"/>
                <a:cs typeface="Hiragino Sans W3" charset="-128"/>
              </a:rPr>
              <a:t> </a:t>
            </a:r>
            <a:r>
              <a:rPr kumimoji="1" lang="en-US" altLang="ja-JP" sz="2400" dirty="0" smtClean="0">
                <a:latin typeface="Hiragino Sans W3" charset="-128"/>
                <a:ea typeface="Hiragino Sans W3" charset="-128"/>
                <a:cs typeface="Hiragino Sans W3" charset="-128"/>
              </a:rPr>
              <a:t>(18.7%) </a:t>
            </a:r>
            <a:r>
              <a:rPr kumimoji="1" lang="ja-JP" altLang="en-US" sz="2400" dirty="0" smtClean="0">
                <a:latin typeface="Hiragino Sans W3" charset="-128"/>
                <a:ea typeface="Hiragino Sans W3" charset="-128"/>
                <a:cs typeface="Hiragino Sans W3" charset="-128"/>
              </a:rPr>
              <a:t>が多い</a:t>
            </a:r>
            <a:endParaRPr kumimoji="1" lang="en-US" altLang="ja-JP" sz="2400" dirty="0" smtClean="0">
              <a:latin typeface="Hiragino Sans W3" charset="-128"/>
              <a:ea typeface="Hiragino Sans W3" charset="-128"/>
              <a:cs typeface="Hiragino Sans W3" charset="-128"/>
            </a:endParaRPr>
          </a:p>
          <a:p>
            <a:endParaRPr kumimoji="1" lang="en-US" altLang="ja-JP" sz="9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a:t>
            </a:r>
            <a:r>
              <a:rPr lang="ja-JP" altLang="en-US" sz="2400" dirty="0" smtClean="0">
                <a:solidFill>
                  <a:srgbClr val="FFFF00"/>
                </a:solidFill>
                <a:latin typeface="Hiragino Sans W3" charset="-128"/>
                <a:ea typeface="Hiragino Sans W3" charset="-128"/>
                <a:cs typeface="Hiragino Sans W3" charset="-128"/>
              </a:rPr>
              <a:t>栄養士の見落とし、家族の見落とし、調理場の見落とし</a:t>
            </a:r>
            <a:r>
              <a:rPr lang="ja-JP" altLang="en-US" sz="2400" dirty="0" smtClean="0">
                <a:latin typeface="Hiragino Sans W3" charset="-128"/>
                <a:ea typeface="Hiragino Sans W3" charset="-128"/>
                <a:cs typeface="Hiragino Sans W3" charset="-128"/>
              </a:rPr>
              <a:t>が約</a:t>
            </a:r>
            <a:r>
              <a:rPr lang="en-US" altLang="ja-JP" sz="2400" dirty="0" smtClean="0">
                <a:latin typeface="Hiragino Sans W3" charset="-128"/>
                <a:ea typeface="Hiragino Sans W3" charset="-128"/>
                <a:cs typeface="Hiragino Sans W3" charset="-128"/>
              </a:rPr>
              <a:t>30%</a:t>
            </a:r>
            <a:r>
              <a:rPr lang="ja-JP" altLang="en-US" sz="2400" dirty="0" smtClean="0">
                <a:latin typeface="Hiragino Sans W3" charset="-128"/>
                <a:ea typeface="Hiragino Sans W3" charset="-128"/>
                <a:cs typeface="Hiragino Sans W3" charset="-128"/>
              </a:rPr>
              <a:t>をしめている</a:t>
            </a:r>
            <a:endParaRPr lang="en-US" altLang="ja-JP" sz="2400" dirty="0" smtClean="0">
              <a:latin typeface="Hiragino Sans W3" charset="-128"/>
              <a:ea typeface="Hiragino Sans W3" charset="-128"/>
              <a:cs typeface="Hiragino Sans W3" charset="-128"/>
            </a:endParaRPr>
          </a:p>
          <a:p>
            <a:r>
              <a:rPr lang="ja-JP" altLang="en-US" sz="1600" dirty="0" smtClean="0">
                <a:latin typeface="Hiragino Sans W3" charset="-128"/>
                <a:ea typeface="Hiragino Sans W3" charset="-128"/>
                <a:cs typeface="Hiragino Sans W3" charset="-128"/>
              </a:rPr>
              <a:t>　　　　　　　　　　　　　　　　全国</a:t>
            </a:r>
            <a:r>
              <a:rPr lang="ja-JP" altLang="en-US" sz="1600" dirty="0">
                <a:latin typeface="Hiragino Sans W3" charset="-128"/>
                <a:ea typeface="Hiragino Sans W3" charset="-128"/>
                <a:cs typeface="Hiragino Sans W3" charset="-128"/>
              </a:rPr>
              <a:t>学校栄養士協議会「食物アレルギー調査報告書」 </a:t>
            </a:r>
          </a:p>
        </p:txBody>
      </p:sp>
      <p:sp>
        <p:nvSpPr>
          <p:cNvPr id="8" name="テキスト ボックス 7"/>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1081766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p:cNvSpPr>
          <p:nvPr>
            <p:ph type="body" idx="4294967295"/>
          </p:nvPr>
        </p:nvSpPr>
        <p:spPr>
          <a:xfrm>
            <a:off x="888999" y="889000"/>
            <a:ext cx="7400562" cy="1549400"/>
          </a:xfrm>
          <a:prstGeom prst="rect">
            <a:avLst/>
          </a:prstGeom>
          <a:solidFill>
            <a:srgbClr val="FF2600">
              <a:alpha val="50000"/>
            </a:srgbClr>
          </a:solidFill>
        </p:spPr>
        <p:txBody>
          <a:bodyPr lIns="38100" tIns="38100" rIns="38100" bIns="38100" anchor="ctr"/>
          <a:lstStyle/>
          <a:p>
            <a:pPr marL="0" marR="0" lvl="0" indent="0" defTabSz="406400">
              <a:spcBef>
                <a:spcPts val="3300"/>
              </a:spcBef>
              <a:buSzTx/>
              <a:buNone/>
              <a:defRPr sz="1800">
                <a:solidFill>
                  <a:srgbClr val="000000"/>
                </a:solidFill>
                <a:uFillTx/>
              </a:defRPr>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ガイドラインから</a:t>
            </a:r>
            <a:r>
              <a:rPr sz="2800" dirty="0">
                <a:solidFill>
                  <a:srgbClr val="FFFFFF"/>
                </a:solidFill>
                <a:latin typeface="Hiragino Sans W3" charset="-128"/>
                <a:ea typeface="Hiragino Sans W3" charset="-128"/>
                <a:cs typeface="Hiragino Sans W3" charset="-128"/>
                <a:sym typeface="ヒラギノ角ゴ Std"/>
              </a:rPr>
              <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食物アレルギーを理解する</a:t>
            </a:r>
          </a:p>
        </p:txBody>
      </p:sp>
      <p:sp>
        <p:nvSpPr>
          <p:cNvPr id="160" name="Shape 160"/>
          <p:cNvSpPr/>
          <p:nvPr/>
        </p:nvSpPr>
        <p:spPr>
          <a:xfrm>
            <a:off x="888999" y="2755900"/>
            <a:ext cx="7400562" cy="1549400"/>
          </a:xfrm>
          <a:prstGeom prst="rect">
            <a:avLst/>
          </a:prstGeom>
          <a:solidFill>
            <a:srgbClr val="941751"/>
          </a:solidFill>
          <a:ln w="12700">
            <a:miter lim="400000"/>
          </a:ln>
          <a:extLst>
            <a:ext uri="{C572A759-6A51-4108-AA02-DFA0A04FC94B}">
              <ma14:wrappingTextBoxFlag xmlns:ma14="http://schemas.microsoft.com/office/mac/drawingml/2011/main" val="1"/>
            </a:ext>
          </a:extLst>
        </p:spPr>
        <p:txBody>
          <a:bodyPr lIns="38100" tIns="38100" rIns="38100" bIns="38100" anchor="ctr"/>
          <a:lstStyle/>
          <a:p>
            <a:pPr lvl="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アナフィラキシ</a:t>
            </a:r>
            <a:r>
              <a:rPr sz="2800" dirty="0">
                <a:solidFill>
                  <a:srgbClr val="FFFFFF"/>
                </a:solidFill>
                <a:latin typeface="Hiragino Sans W3" charset="-128"/>
                <a:ea typeface="Hiragino Sans W3" charset="-128"/>
                <a:cs typeface="Hiragino Sans W3" charset="-128"/>
                <a:sym typeface="ヒラギノ角ゴ Std"/>
              </a:rPr>
              <a:t>ー・ショックと</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a:t>
            </a:r>
            <a:r>
              <a:rPr sz="2800" dirty="0">
                <a:solidFill>
                  <a:schemeClr val="bg1"/>
                </a:solidFill>
                <a:latin typeface="Hiragino Sans W3" charset="-128"/>
                <a:ea typeface="Hiragino Sans W3" charset="-128"/>
                <a:cs typeface="Hiragino Sans W3" charset="-128"/>
                <a:sym typeface="ヒラギノ角ゴ Std"/>
              </a:rPr>
              <a:t>　　　　　</a:t>
            </a:r>
            <a:r>
              <a:rPr lang="ja-JP" altLang="en-US" sz="2800" dirty="0">
                <a:solidFill>
                  <a:schemeClr val="bg1"/>
                </a:solidFill>
                <a:latin typeface="Hiragino Sans W3" charset="-128"/>
                <a:ea typeface="Hiragino Sans W3" charset="-128"/>
                <a:cs typeface="Hiragino Sans W3" charset="-128"/>
              </a:rPr>
              <a:t>エピペン</a:t>
            </a:r>
            <a:r>
              <a:rPr lang="en-US" altLang="ja-JP" sz="2800" baseline="30000" dirty="0">
                <a:solidFill>
                  <a:schemeClr val="bg1"/>
                </a:solidFill>
                <a:latin typeface="Hiragino Sans W3" charset="-128"/>
                <a:ea typeface="Hiragino Sans W3" charset="-128"/>
                <a:cs typeface="Hiragino Sans W3" charset="-128"/>
              </a:rPr>
              <a:t>®</a:t>
            </a:r>
            <a:r>
              <a:rPr sz="2800" dirty="0" smtClean="0">
                <a:solidFill>
                  <a:srgbClr val="FFFFFF"/>
                </a:solidFill>
                <a:latin typeface="Hiragino Sans W3" charset="-128"/>
                <a:ea typeface="Hiragino Sans W3" charset="-128"/>
                <a:cs typeface="Hiragino Sans W3" charset="-128"/>
                <a:sym typeface="ヒラギノ角ゴ Std"/>
              </a:rPr>
              <a:t>使用時期</a:t>
            </a:r>
            <a:endParaRPr sz="2800" dirty="0">
              <a:solidFill>
                <a:srgbClr val="FFFFFF"/>
              </a:solidFill>
              <a:latin typeface="Hiragino Sans W3" charset="-128"/>
              <a:ea typeface="Hiragino Sans W3" charset="-128"/>
              <a:cs typeface="Hiragino Sans W3" charset="-128"/>
              <a:sym typeface="ヒラギノ角ゴ Std"/>
            </a:endParaRPr>
          </a:p>
        </p:txBody>
      </p:sp>
      <p:sp>
        <p:nvSpPr>
          <p:cNvPr id="161" name="Shape 161"/>
          <p:cNvSpPr/>
          <p:nvPr/>
        </p:nvSpPr>
        <p:spPr>
          <a:xfrm>
            <a:off x="888999" y="4622800"/>
            <a:ext cx="7400562" cy="1549400"/>
          </a:xfrm>
          <a:prstGeom prst="rect">
            <a:avLst/>
          </a:prstGeom>
          <a:solidFill>
            <a:srgbClr val="0433FF">
              <a:alpha val="50000"/>
            </a:srgbClr>
          </a:solidFill>
          <a:ln w="12700">
            <a:miter lim="400000"/>
          </a:ln>
          <a:extLst>
            <a:ext uri="{C572A759-6A51-4108-AA02-DFA0A04FC94B}">
              <ma14:wrappingTextBoxFlag xmlns:ma14="http://schemas.microsoft.com/office/mac/drawingml/2011/main" val="1"/>
            </a:ext>
          </a:extLst>
        </p:spPr>
        <p:txBody>
          <a:bodyPr lIns="38100" tIns="38100" rIns="38100" bIns="38100" anchor="ctr"/>
          <a:lstStyle>
            <a:lvl1pPr defTabSz="406400">
              <a:spcBef>
                <a:spcPts val="3300"/>
              </a:spcBef>
              <a:defRPr sz="2800">
                <a:solidFill>
                  <a:srgbClr val="FFFFFF"/>
                </a:solidFill>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2800" dirty="0" smtClean="0">
                <a:solidFill>
                  <a:srgbClr val="FFFFFF"/>
                </a:solidFill>
                <a:latin typeface="Hiragino Sans W3" charset="-128"/>
                <a:ea typeface="Hiragino Sans W3" charset="-128"/>
                <a:cs typeface="Hiragino Sans W3" charset="-128"/>
              </a:rPr>
              <a:t>　エピペン</a:t>
            </a:r>
            <a:r>
              <a:rPr lang="en-US" altLang="ja-JP" sz="2800" baseline="30000" dirty="0" smtClean="0">
                <a:solidFill>
                  <a:srgbClr val="FFFFFF"/>
                </a:solidFill>
                <a:latin typeface="Hiragino Sans W3" charset="-128"/>
                <a:ea typeface="Hiragino Sans W3" charset="-128"/>
                <a:cs typeface="Hiragino Sans W3" charset="-128"/>
              </a:rPr>
              <a:t>®</a:t>
            </a:r>
            <a:r>
              <a:rPr lang="ja-JP" altLang="en-US" sz="2800" dirty="0" smtClean="0">
                <a:solidFill>
                  <a:srgbClr val="FFFFFF"/>
                </a:solidFill>
                <a:latin typeface="Hiragino Sans W3" charset="-128"/>
                <a:ea typeface="Hiragino Sans W3" charset="-128"/>
                <a:cs typeface="Hiragino Sans W3" charset="-128"/>
              </a:rPr>
              <a:t>（デモ）を実際に</a:t>
            </a:r>
            <a:r>
              <a:rPr sz="2800" dirty="0" smtClean="0">
                <a:solidFill>
                  <a:srgbClr val="FFFFFF"/>
                </a:solidFill>
                <a:latin typeface="Hiragino Sans W3" charset="-128"/>
                <a:ea typeface="Hiragino Sans W3" charset="-128"/>
                <a:cs typeface="Hiragino Sans W3" charset="-128"/>
              </a:rPr>
              <a:t>使ってみよう</a:t>
            </a:r>
            <a:r>
              <a:rPr sz="2800" dirty="0">
                <a:solidFill>
                  <a:srgbClr val="FFFFFF"/>
                </a:solidFill>
                <a:latin typeface="Hiragino Sans W3" charset="-128"/>
                <a:ea typeface="Hiragino Sans W3" charset="-128"/>
                <a:cs typeface="Hiragino Sans W3" charset="-128"/>
              </a:rPr>
              <a:t>！</a:t>
            </a:r>
          </a:p>
        </p:txBody>
      </p:sp>
      <p:sp>
        <p:nvSpPr>
          <p:cNvPr id="5" name="テキスト ボックス 4"/>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283217536"/>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a:spLocks noGrp="1"/>
          </p:cNvSpPr>
          <p:nvPr>
            <p:ph type="title" idx="4294967295"/>
          </p:nvPr>
        </p:nvSpPr>
        <p:spPr>
          <a:xfrm>
            <a:off x="0" y="-4763"/>
            <a:ext cx="9182100" cy="2057401"/>
          </a:xfrm>
          <a:prstGeom prst="rect">
            <a:avLst/>
          </a:prstGeom>
          <a:solidFill>
            <a:srgbClr val="FFFFFF"/>
          </a:solidFill>
        </p:spPr>
        <p:txBody>
          <a:bodyPr anchor="ctr"/>
          <a:lstStyle>
            <a:lvl1pPr>
              <a:defRPr>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4400" dirty="0">
                <a:solidFill>
                  <a:srgbClr val="FF0000"/>
                </a:solidFill>
                <a:uFill>
                  <a:solidFill>
                    <a:srgbClr val="FF2600"/>
                  </a:solidFill>
                </a:uFill>
                <a:latin typeface="Hiragino Sans W3" charset="-128"/>
                <a:ea typeface="Hiragino Sans W3" charset="-128"/>
                <a:cs typeface="Hiragino Sans W3" charset="-128"/>
              </a:rPr>
              <a:t>本日の到達目標</a:t>
            </a:r>
          </a:p>
        </p:txBody>
      </p:sp>
      <p:sp>
        <p:nvSpPr>
          <p:cNvPr id="152" name="Shape 152"/>
          <p:cNvSpPr>
            <a:spLocks noGrp="1"/>
          </p:cNvSpPr>
          <p:nvPr>
            <p:ph type="body" idx="4294967295"/>
          </p:nvPr>
        </p:nvSpPr>
        <p:spPr>
          <a:xfrm>
            <a:off x="0" y="1485900"/>
            <a:ext cx="9207500" cy="5372100"/>
          </a:xfrm>
          <a:prstGeom prst="rect">
            <a:avLst/>
          </a:prstGeom>
          <a:solidFill>
            <a:srgbClr val="FFFFFF"/>
          </a:solidFill>
        </p:spPr>
        <p:txBody>
          <a:bodyPr/>
          <a:lstStyle/>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a:t>
            </a: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　</a:t>
            </a:r>
          </a:p>
          <a:p>
            <a:pPr marL="0" lvl="0" indent="0">
              <a:lnSpc>
                <a:spcPct val="170000"/>
              </a:lnSpc>
              <a:buSzTx/>
              <a:buNone/>
              <a:defRPr sz="1800">
                <a:solidFill>
                  <a:srgbClr val="000000"/>
                </a:solidFill>
                <a:uFillTx/>
              </a:defRPr>
            </a:pP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　</a:t>
            </a:r>
            <a:r>
              <a:rPr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①</a:t>
            </a: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正しい食物アレルギーの知識を身につける</a:t>
            </a:r>
          </a:p>
          <a:p>
            <a:pPr marL="0" lvl="0" indent="0">
              <a:lnSpc>
                <a:spcPct val="170000"/>
              </a:lnSpc>
              <a:buSzTx/>
              <a:buNone/>
              <a:defRPr sz="1800">
                <a:solidFill>
                  <a:srgbClr val="000000"/>
                </a:solidFill>
                <a:uFillTx/>
              </a:defRPr>
            </a:pP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　</a:t>
            </a:r>
            <a:r>
              <a:rPr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②</a:t>
            </a: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生活管理指導表を用いた対応ができる</a:t>
            </a:r>
          </a:p>
          <a:p>
            <a:pPr marL="0" lvl="0" indent="0">
              <a:lnSpc>
                <a:spcPct val="170000"/>
              </a:lnSpc>
              <a:buSzTx/>
              <a:buNone/>
              <a:defRPr sz="1800">
                <a:solidFill>
                  <a:srgbClr val="000000"/>
                </a:solidFill>
                <a:uFillTx/>
              </a:defRPr>
            </a:pP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　</a:t>
            </a:r>
            <a:r>
              <a:rPr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③</a:t>
            </a:r>
            <a:r>
              <a:rPr lang="ja-JP" altLang="en-US" sz="3000" dirty="0">
                <a:solidFill>
                  <a:schemeClr val="tx1"/>
                </a:solidFill>
                <a:latin typeface="Hiragino Sans W3" charset="-128"/>
                <a:ea typeface="Hiragino Sans W3" charset="-128"/>
                <a:cs typeface="Hiragino Sans W3" charset="-128"/>
              </a:rPr>
              <a:t>エピペン</a:t>
            </a:r>
            <a:r>
              <a:rPr lang="en-US" altLang="ja-JP" sz="3000" baseline="30000" dirty="0" smtClean="0">
                <a:solidFill>
                  <a:schemeClr val="tx1"/>
                </a:solidFill>
                <a:latin typeface="Hiragino Sans W3" charset="-128"/>
                <a:ea typeface="Hiragino Sans W3" charset="-128"/>
                <a:cs typeface="Hiragino Sans W3" charset="-128"/>
              </a:rPr>
              <a:t>®</a:t>
            </a:r>
            <a:r>
              <a:rPr lang="ja-JP" altLang="en-US"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を</a:t>
            </a:r>
            <a:r>
              <a:rPr sz="3000" dirty="0" err="1" smtClean="0">
                <a:solidFill>
                  <a:schemeClr val="tx1"/>
                </a:solidFill>
                <a:uFill>
                  <a:solidFill>
                    <a:srgbClr val="232323"/>
                  </a:solidFill>
                </a:uFill>
                <a:latin typeface="Hiragino Sans W3" charset="-128"/>
                <a:ea typeface="Hiragino Sans W3" charset="-128"/>
                <a:cs typeface="Hiragino Sans W3" charset="-128"/>
                <a:sym typeface="ヒラギノ角ゴ Std"/>
              </a:rPr>
              <a:t>使用できる</a:t>
            </a:r>
            <a:endParaRPr sz="3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pic>
        <p:nvPicPr>
          <p:cNvPr id="153" name="pasted-image.tif"/>
          <p:cNvPicPr/>
          <p:nvPr/>
        </p:nvPicPr>
        <p:blipFill>
          <a:blip r:embed="rId2">
            <a:extLst/>
          </a:blip>
          <a:stretch>
            <a:fillRect/>
          </a:stretch>
        </p:blipFill>
        <p:spPr>
          <a:xfrm>
            <a:off x="6040534" y="4365537"/>
            <a:ext cx="2329704" cy="2057400"/>
          </a:xfrm>
          <a:prstGeom prst="rect">
            <a:avLst/>
          </a:prstGeom>
          <a:ln w="12700">
            <a:miter lim="400000"/>
          </a:ln>
        </p:spPr>
      </p:pic>
      <p:sp>
        <p:nvSpPr>
          <p:cNvPr id="5" name="テキスト ボックス 4"/>
          <p:cNvSpPr txBox="1"/>
          <p:nvPr/>
        </p:nvSpPr>
        <p:spPr>
          <a:xfrm>
            <a:off x="6943548" y="644990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latin typeface="Hiragino Sans W3" charset="-128"/>
                <a:ea typeface="Hiragino Sans W3" charset="-128"/>
                <a:cs typeface="Hiragino Sans W3" charset="-128"/>
              </a:rPr>
              <a:t>即時型食物アレルギーの症状</a:t>
            </a:r>
            <a:endParaRPr lang="ja-JP" altLang="en-US" sz="4800" dirty="0">
              <a:solidFill>
                <a:schemeClr val="bg1"/>
              </a:solidFill>
              <a:latin typeface="Hiragino Sans W3" charset="-128"/>
              <a:ea typeface="Hiragino Sans W3" charset="-128"/>
              <a:cs typeface="Hiragino Sans W3" charset="-128"/>
            </a:endParaRPr>
          </a:p>
        </p:txBody>
      </p:sp>
      <p:graphicFrame>
        <p:nvGraphicFramePr>
          <p:cNvPr id="5" name="グラフ 4"/>
          <p:cNvGraphicFramePr>
            <a:graphicFrameLocks/>
          </p:cNvGraphicFramePr>
          <p:nvPr>
            <p:extLst/>
          </p:nvPr>
        </p:nvGraphicFramePr>
        <p:xfrm>
          <a:off x="1543976" y="1564938"/>
          <a:ext cx="7375121" cy="4127523"/>
        </p:xfrm>
        <a:graphic>
          <a:graphicData uri="http://schemas.openxmlformats.org/drawingml/2006/chart">
            <c:chart xmlns:c="http://schemas.openxmlformats.org/drawingml/2006/chart" xmlns:r="http://schemas.openxmlformats.org/officeDocument/2006/relationships" r:id="rId3"/>
          </a:graphicData>
        </a:graphic>
      </p:graphicFrame>
      <p:sp>
        <p:nvSpPr>
          <p:cNvPr id="3" name="テキスト ボックス 2"/>
          <p:cNvSpPr txBox="1"/>
          <p:nvPr/>
        </p:nvSpPr>
        <p:spPr>
          <a:xfrm>
            <a:off x="295974" y="1774560"/>
            <a:ext cx="820738"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8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皮膚</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8" name="テキスト ボックス 7"/>
          <p:cNvSpPr txBox="1"/>
          <p:nvPr/>
        </p:nvSpPr>
        <p:spPr>
          <a:xfrm>
            <a:off x="293826" y="2442114"/>
            <a:ext cx="1179810"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8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呼吸器</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9" name="テキスト ボックス 8"/>
          <p:cNvSpPr txBox="1"/>
          <p:nvPr/>
        </p:nvSpPr>
        <p:spPr>
          <a:xfrm>
            <a:off x="291678" y="3122548"/>
            <a:ext cx="820738"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800" dirty="0" smtClean="0">
                <a:solidFill>
                  <a:srgbClr val="000000"/>
                </a:solidFill>
                <a:latin typeface="Hiragino Sans W3" charset="-128"/>
                <a:ea typeface="Hiragino Sans W3" charset="-128"/>
                <a:cs typeface="Hiragino Sans W3" charset="-128"/>
              </a:rPr>
              <a:t>粘膜</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1" name="テキスト ボックス 10"/>
          <p:cNvSpPr txBox="1"/>
          <p:nvPr/>
        </p:nvSpPr>
        <p:spPr>
          <a:xfrm>
            <a:off x="289530" y="3828739"/>
            <a:ext cx="1179810"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800" dirty="0" smtClean="0">
                <a:solidFill>
                  <a:srgbClr val="000000"/>
                </a:solidFill>
                <a:latin typeface="Hiragino Sans W3" charset="-128"/>
                <a:ea typeface="Hiragino Sans W3" charset="-128"/>
                <a:cs typeface="Hiragino Sans W3" charset="-128"/>
              </a:rPr>
              <a:t>消化器</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2" name="テキスト ボックス 11"/>
          <p:cNvSpPr txBox="1"/>
          <p:nvPr/>
        </p:nvSpPr>
        <p:spPr>
          <a:xfrm>
            <a:off x="326019" y="4534930"/>
            <a:ext cx="1538883"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800" dirty="0" smtClean="0">
                <a:solidFill>
                  <a:srgbClr val="000000"/>
                </a:solidFill>
                <a:latin typeface="Hiragino Sans W3" charset="-128"/>
                <a:ea typeface="Hiragino Sans W3" charset="-128"/>
                <a:cs typeface="Hiragino Sans W3" charset="-128"/>
              </a:rPr>
              <a:t>ショック</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3" name="テキスト ボックス 12"/>
          <p:cNvSpPr txBox="1"/>
          <p:nvPr/>
        </p:nvSpPr>
        <p:spPr>
          <a:xfrm>
            <a:off x="107504" y="1450533"/>
            <a:ext cx="615553"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00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症状</a:t>
            </a:r>
            <a:endParaRPr kumimoji="0" lang="ja-JP" altLang="en-US" sz="20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4" name="テキスト ボックス 13"/>
          <p:cNvSpPr txBox="1"/>
          <p:nvPr/>
        </p:nvSpPr>
        <p:spPr>
          <a:xfrm>
            <a:off x="8681494" y="5506661"/>
            <a:ext cx="377752"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00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5" name="テキスト ボックス 14"/>
          <p:cNvSpPr txBox="1"/>
          <p:nvPr/>
        </p:nvSpPr>
        <p:spPr>
          <a:xfrm>
            <a:off x="5275385" y="6399181"/>
            <a:ext cx="3925531"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dirty="0" smtClean="0">
                <a:solidFill>
                  <a:srgbClr val="000000"/>
                </a:solidFill>
                <a:latin typeface="Hiragino Sans W3" charset="-128"/>
                <a:ea typeface="Hiragino Sans W3" charset="-128"/>
                <a:cs typeface="Hiragino Sans W3" charset="-128"/>
              </a:rPr>
              <a:t>アレルギー</a:t>
            </a:r>
            <a:r>
              <a:rPr lang="en-US" altLang="ja-JP" sz="1800" dirty="0" smtClean="0">
                <a:solidFill>
                  <a:srgbClr val="000000"/>
                </a:solidFill>
                <a:latin typeface="Hiragino Sans W3" charset="-128"/>
                <a:ea typeface="Hiragino Sans W3" charset="-128"/>
                <a:cs typeface="Hiragino Sans W3" charset="-128"/>
              </a:rPr>
              <a:t>, 65: 942-946, 2016</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6" name="テキスト ボックス 4"/>
          <p:cNvSpPr txBox="1">
            <a:spLocks noChangeArrowheads="1"/>
          </p:cNvSpPr>
          <p:nvPr/>
        </p:nvSpPr>
        <p:spPr bwMode="auto">
          <a:xfrm>
            <a:off x="101154" y="5797559"/>
            <a:ext cx="892899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Calibri" pitchFamily="34" charset="0"/>
                <a:ea typeface="ＭＳ Ｐゴシック" charset="-128"/>
              </a:defRPr>
            </a:lvl1pPr>
            <a:lvl2pPr marL="742950" indent="-285750">
              <a:defRPr kumimoji="1">
                <a:solidFill>
                  <a:schemeClr val="tx1"/>
                </a:solidFill>
                <a:latin typeface="Calibri" pitchFamily="34" charset="0"/>
                <a:ea typeface="ＭＳ Ｐゴシック" charset="-128"/>
              </a:defRPr>
            </a:lvl2pPr>
            <a:lvl3pPr marL="1143000" indent="-228600">
              <a:defRPr kumimoji="1">
                <a:solidFill>
                  <a:schemeClr val="tx1"/>
                </a:solidFill>
                <a:latin typeface="Calibri" pitchFamily="34" charset="0"/>
                <a:ea typeface="ＭＳ Ｐゴシック" charset="-128"/>
              </a:defRPr>
            </a:lvl3pPr>
            <a:lvl4pPr marL="1600200" indent="-228600">
              <a:defRPr kumimoji="1">
                <a:solidFill>
                  <a:schemeClr val="tx1"/>
                </a:solidFill>
                <a:latin typeface="Calibri" pitchFamily="34" charset="0"/>
                <a:ea typeface="ＭＳ Ｐゴシック" charset="-128"/>
              </a:defRPr>
            </a:lvl4pPr>
            <a:lvl5pPr marL="2057400" indent="-228600">
              <a:defRPr kumimoji="1">
                <a:solidFill>
                  <a:schemeClr val="tx1"/>
                </a:solidFill>
                <a:latin typeface="Calibri" pitchFamily="34" charset="0"/>
                <a:ea typeface="ＭＳ Ｐゴシック" charset="-128"/>
              </a:defRPr>
            </a:lvl5pPr>
            <a:lvl6pPr marL="2514600" indent="-228600" fontAlgn="base">
              <a:spcBef>
                <a:spcPct val="0"/>
              </a:spcBef>
              <a:spcAft>
                <a:spcPct val="0"/>
              </a:spcAft>
              <a:defRPr kumimoji="1">
                <a:solidFill>
                  <a:schemeClr val="tx1"/>
                </a:solidFill>
                <a:latin typeface="Calibri" pitchFamily="34" charset="0"/>
                <a:ea typeface="ＭＳ Ｐゴシック" charset="-128"/>
              </a:defRPr>
            </a:lvl6pPr>
            <a:lvl7pPr marL="2971800" indent="-228600" fontAlgn="base">
              <a:spcBef>
                <a:spcPct val="0"/>
              </a:spcBef>
              <a:spcAft>
                <a:spcPct val="0"/>
              </a:spcAft>
              <a:defRPr kumimoji="1">
                <a:solidFill>
                  <a:schemeClr val="tx1"/>
                </a:solidFill>
                <a:latin typeface="Calibri" pitchFamily="34" charset="0"/>
                <a:ea typeface="ＭＳ Ｐゴシック" charset="-128"/>
              </a:defRPr>
            </a:lvl7pPr>
            <a:lvl8pPr marL="3429000" indent="-228600" fontAlgn="base">
              <a:spcBef>
                <a:spcPct val="0"/>
              </a:spcBef>
              <a:spcAft>
                <a:spcPct val="0"/>
              </a:spcAft>
              <a:defRPr kumimoji="1">
                <a:solidFill>
                  <a:schemeClr val="tx1"/>
                </a:solidFill>
                <a:latin typeface="Calibri" pitchFamily="34" charset="0"/>
                <a:ea typeface="ＭＳ Ｐゴシック" charset="-128"/>
              </a:defRPr>
            </a:lvl8pPr>
            <a:lvl9pPr marL="3886200" indent="-228600" fontAlgn="base">
              <a:spcBef>
                <a:spcPct val="0"/>
              </a:spcBef>
              <a:spcAft>
                <a:spcPct val="0"/>
              </a:spcAft>
              <a:defRPr kumimoji="1">
                <a:solidFill>
                  <a:schemeClr val="tx1"/>
                </a:solidFill>
                <a:latin typeface="Calibri" pitchFamily="34" charset="0"/>
                <a:ea typeface="ＭＳ Ｐゴシック" charset="-128"/>
              </a:defRPr>
            </a:lvl9pPr>
          </a:lstStyle>
          <a:p>
            <a:pPr algn="ctr"/>
            <a:r>
              <a:rPr lang="ja-JP" altLang="en-US" sz="1600" dirty="0" smtClean="0">
                <a:effectLst/>
                <a:latin typeface="Hiragino Sans W3" charset="-128"/>
                <a:ea typeface="Hiragino Sans W3" charset="-128"/>
                <a:cs typeface="Hiragino Sans W3" charset="-128"/>
              </a:rPr>
              <a:t>平成</a:t>
            </a:r>
            <a:r>
              <a:rPr lang="en-US" altLang="ja-JP" sz="1600" dirty="0" smtClean="0">
                <a:latin typeface="Hiragino Sans W3" charset="-128"/>
                <a:ea typeface="Hiragino Sans W3" charset="-128"/>
                <a:cs typeface="Hiragino Sans W3" charset="-128"/>
              </a:rPr>
              <a:t>23</a:t>
            </a:r>
            <a:r>
              <a:rPr lang="ja-JP" altLang="en-US" sz="1600" dirty="0" smtClean="0">
                <a:effectLst/>
                <a:latin typeface="Hiragino Sans W3" charset="-128"/>
                <a:ea typeface="Hiragino Sans W3" charset="-128"/>
                <a:cs typeface="Hiragino Sans W3" charset="-128"/>
              </a:rPr>
              <a:t>年</a:t>
            </a:r>
            <a:r>
              <a:rPr lang="ja-JP" altLang="en-US" sz="1600" dirty="0">
                <a:effectLst/>
                <a:latin typeface="Hiragino Sans W3" charset="-128"/>
                <a:ea typeface="Hiragino Sans W3" charset="-128"/>
                <a:cs typeface="Hiragino Sans W3" charset="-128"/>
              </a:rPr>
              <a:t>即時型食物アレルギー全国モニタリング調査</a:t>
            </a:r>
            <a:r>
              <a:rPr lang="ja-JP" altLang="en-US" sz="1600" dirty="0" smtClean="0">
                <a:effectLst/>
                <a:latin typeface="Hiragino Sans W3" charset="-128"/>
                <a:ea typeface="Hiragino Sans W3" charset="-128"/>
                <a:cs typeface="Hiragino Sans W3" charset="-128"/>
              </a:rPr>
              <a:t>結果</a:t>
            </a:r>
            <a:endParaRPr lang="en-US" altLang="ja-JP" sz="1600" dirty="0" smtClean="0">
              <a:effectLst/>
              <a:latin typeface="Hiragino Sans W3" charset="-128"/>
              <a:ea typeface="Hiragino Sans W3" charset="-128"/>
              <a:cs typeface="Hiragino Sans W3" charset="-128"/>
            </a:endParaRPr>
          </a:p>
          <a:p>
            <a:pPr algn="ctr"/>
            <a:r>
              <a:rPr lang="ja-JP" altLang="en-US" sz="1600" dirty="0" smtClean="0">
                <a:effectLst/>
                <a:latin typeface="Hiragino Sans W3" charset="-128"/>
                <a:ea typeface="Hiragino Sans W3" charset="-128"/>
                <a:cs typeface="Hiragino Sans W3" charset="-128"/>
              </a:rPr>
              <a:t>（</a:t>
            </a:r>
            <a:r>
              <a:rPr lang="ja-JP" altLang="en-US" sz="1600" dirty="0">
                <a:effectLst/>
                <a:latin typeface="Hiragino Sans W3" charset="-128"/>
                <a:ea typeface="Hiragino Sans W3" charset="-128"/>
                <a:cs typeface="Hiragino Sans W3" charset="-128"/>
              </a:rPr>
              <a:t>調査対象：食物摂取後</a:t>
            </a:r>
            <a:r>
              <a:rPr lang="en-US" altLang="ja-JP" sz="1600" dirty="0">
                <a:effectLst/>
                <a:latin typeface="Hiragino Sans W3" charset="-128"/>
                <a:ea typeface="Hiragino Sans W3" charset="-128"/>
                <a:cs typeface="Hiragino Sans W3" charset="-128"/>
              </a:rPr>
              <a:t>60</a:t>
            </a:r>
            <a:r>
              <a:rPr lang="ja-JP" altLang="en-US" sz="1600" dirty="0">
                <a:effectLst/>
                <a:latin typeface="Hiragino Sans W3" charset="-128"/>
                <a:ea typeface="Hiragino Sans W3" charset="-128"/>
                <a:cs typeface="Hiragino Sans W3" charset="-128"/>
              </a:rPr>
              <a:t>分以内に症状発現し医療機関を受診した患者）</a:t>
            </a:r>
          </a:p>
        </p:txBody>
      </p:sp>
    </p:spTree>
    <p:extLst>
      <p:ext uri="{BB962C8B-B14F-4D97-AF65-F5344CB8AC3E}">
        <p14:creationId xmlns:p14="http://schemas.microsoft.com/office/powerpoint/2010/main" val="7886580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 y="810868"/>
            <a:ext cx="8553450" cy="6057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800" dirty="0" smtClean="0">
                <a:solidFill>
                  <a:srgbClr val="FFFFFF"/>
                </a:solidFill>
                <a:uFill>
                  <a:solidFill>
                    <a:srgbClr val="FFFFFF"/>
                  </a:solidFill>
                </a:uFill>
                <a:latin typeface="Hiragino Sans W3" charset="-128"/>
                <a:ea typeface="Hiragino Sans W3" charset="-128"/>
                <a:cs typeface="Hiragino Sans W3" charset="-128"/>
              </a:rPr>
              <a:t>食物アレルギーの症状</a:t>
            </a:r>
            <a:endParaRPr sz="4800" dirty="0">
              <a:solidFill>
                <a:srgbClr val="FFFFFF"/>
              </a:solidFill>
              <a:uFill>
                <a:solidFill>
                  <a:srgbClr val="FFFFFF"/>
                </a:solidFill>
              </a:u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1987945158"/>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37" t="2801"/>
          <a:stretch/>
        </p:blipFill>
        <p:spPr bwMode="auto">
          <a:xfrm>
            <a:off x="472966" y="989111"/>
            <a:ext cx="8390047" cy="5925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800" dirty="0" smtClean="0">
                <a:solidFill>
                  <a:srgbClr val="FFFFFF"/>
                </a:solidFill>
                <a:uFill>
                  <a:solidFill>
                    <a:srgbClr val="FFFFFF"/>
                  </a:solidFill>
                </a:uFill>
                <a:latin typeface="Hiragino Sans W3" charset="-128"/>
                <a:ea typeface="Hiragino Sans W3" charset="-128"/>
                <a:cs typeface="Hiragino Sans W3" charset="-128"/>
              </a:rPr>
              <a:t>食物アレルギーの症状</a:t>
            </a:r>
            <a:endParaRPr sz="4800" dirty="0">
              <a:solidFill>
                <a:srgbClr val="FFFFFF"/>
              </a:solidFill>
              <a:uFill>
                <a:solidFill>
                  <a:srgbClr val="FFFFFF"/>
                </a:solidFill>
              </a:u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2578111781"/>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76"/>
          <a:stretch/>
        </p:blipFill>
        <p:spPr bwMode="auto">
          <a:xfrm>
            <a:off x="536028" y="828883"/>
            <a:ext cx="8336510" cy="6048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800" dirty="0" smtClean="0">
                <a:solidFill>
                  <a:srgbClr val="FFFFFF"/>
                </a:solidFill>
                <a:uFill>
                  <a:solidFill>
                    <a:srgbClr val="FFFFFF"/>
                  </a:solidFill>
                </a:uFill>
                <a:latin typeface="Hiragino Sans W3" charset="-128"/>
                <a:ea typeface="Hiragino Sans W3" charset="-128"/>
                <a:cs typeface="Hiragino Sans W3" charset="-128"/>
              </a:rPr>
              <a:t>食物アレルギーの症状</a:t>
            </a:r>
            <a:endParaRPr sz="4800" dirty="0">
              <a:solidFill>
                <a:srgbClr val="FFFFFF"/>
              </a:solidFill>
              <a:uFill>
                <a:solidFill>
                  <a:srgbClr val="FFFFFF"/>
                </a:solidFill>
              </a:u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3288895948"/>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 y="840146"/>
            <a:ext cx="8553450" cy="6029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800" dirty="0" smtClean="0">
                <a:solidFill>
                  <a:srgbClr val="FFFFFF"/>
                </a:solidFill>
                <a:uFill>
                  <a:solidFill>
                    <a:srgbClr val="FFFFFF"/>
                  </a:solidFill>
                </a:uFill>
                <a:latin typeface="Hiragino Sans W3" charset="-128"/>
                <a:ea typeface="Hiragino Sans W3" charset="-128"/>
                <a:cs typeface="Hiragino Sans W3" charset="-128"/>
              </a:rPr>
              <a:t>食物アレルギーの症状</a:t>
            </a:r>
            <a:endParaRPr sz="4800" dirty="0">
              <a:solidFill>
                <a:srgbClr val="FFFFFF"/>
              </a:solidFill>
              <a:uFill>
                <a:solidFill>
                  <a:srgbClr val="FFFFFF"/>
                </a:solidFill>
              </a:u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2388443506"/>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idx="4294967295"/>
          </p:nvPr>
        </p:nvSpPr>
        <p:spPr>
          <a:xfrm>
            <a:off x="-25400" y="0"/>
            <a:ext cx="9182100" cy="1422400"/>
          </a:xfrm>
          <a:prstGeom prst="rect">
            <a:avLst/>
          </a:prstGeom>
          <a:solidFill>
            <a:srgbClr val="FF9300"/>
          </a:solidFill>
        </p:spPr>
        <p:txBody>
          <a:bodyPr anchor="ctr"/>
          <a:lstStyle>
            <a:lvl1pPr marL="0" marR="0" defTabSz="457200">
              <a:lnSpc>
                <a:spcPct val="100000"/>
              </a:lnSpc>
              <a:defRPr sz="4000">
                <a:solidFill>
                  <a:srgbClr val="FFFFFF"/>
                </a:solidFill>
                <a:uFillTx/>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4800" dirty="0">
                <a:solidFill>
                  <a:schemeClr val="bg1"/>
                </a:solidFill>
                <a:latin typeface="Hiragino Sans W3" charset="-128"/>
                <a:ea typeface="Hiragino Sans W3" charset="-128"/>
                <a:cs typeface="Hiragino Sans W3" charset="-128"/>
              </a:rPr>
              <a:t>エピペン</a:t>
            </a:r>
            <a:r>
              <a:rPr lang="en-US" altLang="ja-JP" sz="4800" baseline="30000" dirty="0">
                <a:solidFill>
                  <a:schemeClr val="bg1"/>
                </a:solidFill>
                <a:latin typeface="Hiragino Sans W3" charset="-128"/>
                <a:ea typeface="Hiragino Sans W3" charset="-128"/>
                <a:cs typeface="Hiragino Sans W3" charset="-128"/>
              </a:rPr>
              <a:t>®</a:t>
            </a:r>
            <a:endParaRPr sz="4800" dirty="0">
              <a:solidFill>
                <a:schemeClr val="bg1"/>
              </a:solidFill>
              <a:latin typeface="Hiragino Sans W3" charset="-128"/>
              <a:ea typeface="Hiragino Sans W3" charset="-128"/>
              <a:cs typeface="Hiragino Sans W3" charset="-128"/>
            </a:endParaRPr>
          </a:p>
        </p:txBody>
      </p:sp>
      <p:sp>
        <p:nvSpPr>
          <p:cNvPr id="6" name="テキスト ボックス 5"/>
          <p:cNvSpPr txBox="1"/>
          <p:nvPr/>
        </p:nvSpPr>
        <p:spPr>
          <a:xfrm>
            <a:off x="895254" y="5794930"/>
            <a:ext cx="3815496" cy="400110"/>
          </a:xfrm>
          <a:prstGeom prst="rect">
            <a:avLst/>
          </a:prstGeom>
          <a:noFill/>
        </p:spPr>
        <p:txBody>
          <a:bodyPr wrap="square" rtlCol="0">
            <a:spAutoFit/>
          </a:bodyPr>
          <a:lstStyle/>
          <a:p>
            <a:r>
              <a:rPr kumimoji="1" lang="en-US" altLang="ja-JP" sz="2000" dirty="0" smtClean="0">
                <a:latin typeface="Hiragino Sans W3" charset="-128"/>
                <a:ea typeface="Hiragino Sans W3" charset="-128"/>
                <a:cs typeface="Hiragino Sans W3" charset="-128"/>
              </a:rPr>
              <a:t>0.15mg</a:t>
            </a:r>
            <a:r>
              <a:rPr kumimoji="1" lang="ja-JP" altLang="en-US" sz="2000" dirty="0" smtClean="0">
                <a:latin typeface="Hiragino Sans W3" charset="-128"/>
                <a:ea typeface="Hiragino Sans W3" charset="-128"/>
                <a:cs typeface="Hiragino Sans W3" charset="-128"/>
              </a:rPr>
              <a:t>（</a:t>
            </a:r>
            <a:r>
              <a:rPr lang="ja-JP" altLang="en-US" sz="2000" dirty="0" smtClean="0">
                <a:latin typeface="Hiragino Sans W3" charset="-128"/>
                <a:ea typeface="Hiragino Sans W3" charset="-128"/>
                <a:cs typeface="Hiragino Sans W3" charset="-128"/>
              </a:rPr>
              <a:t>体重</a:t>
            </a:r>
            <a:r>
              <a:rPr lang="en-US" altLang="ja-JP" sz="2000" dirty="0" smtClean="0">
                <a:latin typeface="Hiragino Sans W3" charset="-128"/>
                <a:ea typeface="Hiragino Sans W3" charset="-128"/>
                <a:cs typeface="Hiragino Sans W3" charset="-128"/>
              </a:rPr>
              <a:t>15kg</a:t>
            </a:r>
            <a:r>
              <a:rPr lang="ja-JP" altLang="en-US" sz="2000" dirty="0" smtClean="0">
                <a:latin typeface="Hiragino Sans W3" charset="-128"/>
                <a:ea typeface="Hiragino Sans W3" charset="-128"/>
                <a:cs typeface="Hiragino Sans W3" charset="-128"/>
              </a:rPr>
              <a:t>～</a:t>
            </a:r>
            <a:r>
              <a:rPr lang="en-US" altLang="ja-JP" sz="2000" dirty="0" smtClean="0">
                <a:latin typeface="Hiragino Sans W3" charset="-128"/>
                <a:ea typeface="Hiragino Sans W3" charset="-128"/>
                <a:cs typeface="Hiragino Sans W3" charset="-128"/>
              </a:rPr>
              <a:t>30kg</a:t>
            </a:r>
            <a:r>
              <a:rPr lang="ja-JP" altLang="en-US" sz="2000" dirty="0" smtClean="0">
                <a:latin typeface="Hiragino Sans W3" charset="-128"/>
                <a:ea typeface="Hiragino Sans W3" charset="-128"/>
                <a:cs typeface="Hiragino Sans W3" charset="-128"/>
              </a:rPr>
              <a:t>）</a:t>
            </a:r>
            <a:r>
              <a:rPr lang="en-US" altLang="ja-JP" sz="2000" dirty="0" smtClean="0">
                <a:latin typeface="Hiragino Sans W3" charset="-128"/>
                <a:ea typeface="Hiragino Sans W3" charset="-128"/>
                <a:cs typeface="Hiragino Sans W3" charset="-128"/>
              </a:rPr>
              <a:t> </a:t>
            </a:r>
          </a:p>
        </p:txBody>
      </p:sp>
      <p:sp>
        <p:nvSpPr>
          <p:cNvPr id="7" name="テキスト ボックス 6"/>
          <p:cNvSpPr txBox="1"/>
          <p:nvPr/>
        </p:nvSpPr>
        <p:spPr>
          <a:xfrm>
            <a:off x="5068660" y="5794930"/>
            <a:ext cx="3181013" cy="400110"/>
          </a:xfrm>
          <a:prstGeom prst="rect">
            <a:avLst/>
          </a:prstGeom>
          <a:noFill/>
        </p:spPr>
        <p:txBody>
          <a:bodyPr wrap="square" rtlCol="0">
            <a:spAutoFit/>
          </a:bodyPr>
          <a:lstStyle/>
          <a:p>
            <a:r>
              <a:rPr kumimoji="1" lang="en-US" altLang="ja-JP" sz="2000" dirty="0" smtClean="0">
                <a:latin typeface="Hiragino Sans W3" charset="-128"/>
                <a:ea typeface="Hiragino Sans W3" charset="-128"/>
                <a:cs typeface="Hiragino Sans W3" charset="-128"/>
              </a:rPr>
              <a:t>0.3mg</a:t>
            </a:r>
            <a:r>
              <a:rPr kumimoji="1" lang="ja-JP" altLang="en-US" sz="2000" dirty="0" smtClean="0">
                <a:latin typeface="Hiragino Sans W3" charset="-128"/>
                <a:ea typeface="Hiragino Sans W3" charset="-128"/>
                <a:cs typeface="Hiragino Sans W3" charset="-128"/>
              </a:rPr>
              <a:t>（</a:t>
            </a:r>
            <a:r>
              <a:rPr lang="ja-JP" altLang="en-US" sz="2000" dirty="0" smtClean="0">
                <a:latin typeface="Hiragino Sans W3" charset="-128"/>
                <a:ea typeface="Hiragino Sans W3" charset="-128"/>
                <a:cs typeface="Hiragino Sans W3" charset="-128"/>
              </a:rPr>
              <a:t>体重</a:t>
            </a:r>
            <a:r>
              <a:rPr lang="en-US" altLang="ja-JP" sz="2000" dirty="0" smtClean="0">
                <a:latin typeface="Hiragino Sans W3" charset="-128"/>
                <a:ea typeface="Hiragino Sans W3" charset="-128"/>
                <a:cs typeface="Hiragino Sans W3" charset="-128"/>
              </a:rPr>
              <a:t>30kg</a:t>
            </a:r>
            <a:r>
              <a:rPr lang="ja-JP" altLang="en-US" sz="2000" dirty="0" smtClean="0">
                <a:latin typeface="Hiragino Sans W3" charset="-128"/>
                <a:ea typeface="Hiragino Sans W3" charset="-128"/>
                <a:cs typeface="Hiragino Sans W3" charset="-128"/>
              </a:rPr>
              <a:t>以上）</a:t>
            </a:r>
            <a:r>
              <a:rPr lang="en-US" altLang="ja-JP" sz="2000" dirty="0" smtClean="0">
                <a:latin typeface="Hiragino Sans W3" charset="-128"/>
                <a:ea typeface="Hiragino Sans W3" charset="-128"/>
                <a:cs typeface="Hiragino Sans W3" charset="-128"/>
              </a:rPr>
              <a:t> </a:t>
            </a:r>
            <a:endParaRPr lang="en-US" altLang="ja-JP" sz="2000" dirty="0">
              <a:latin typeface="Hiragino Sans W3" charset="-128"/>
              <a:ea typeface="Hiragino Sans W3" charset="-128"/>
              <a:cs typeface="Hiragino Sans W3" charset="-128"/>
            </a:endParaRPr>
          </a:p>
        </p:txBody>
      </p:sp>
      <p:sp>
        <p:nvSpPr>
          <p:cNvPr id="9" name="コンテンツ プレースホルダー 2"/>
          <p:cNvSpPr txBox="1">
            <a:spLocks/>
          </p:cNvSpPr>
          <p:nvPr/>
        </p:nvSpPr>
        <p:spPr>
          <a:xfrm>
            <a:off x="432308" y="1624528"/>
            <a:ext cx="7969820" cy="1338336"/>
          </a:xfrm>
          <a:prstGeom prst="rect">
            <a:avLst/>
          </a:prstGeom>
        </p:spPr>
        <p:txBody>
          <a:bodyPr>
            <a:normAutofit fontScale="85000" lnSpcReduction="20000"/>
          </a:bodyPr>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824411" marR="40639" indent="-326571">
              <a:spcBef>
                <a:spcPts val="700"/>
              </a:spcBef>
              <a:buSzPct val="100000"/>
              <a:buChar char="•"/>
              <a:defRPr sz="3200">
                <a:solidFill>
                  <a:srgbClr val="007AAA"/>
                </a:solidFill>
                <a:uFill>
                  <a:solidFill>
                    <a:srgbClr val="007AAA"/>
                  </a:solidFill>
                </a:uFill>
                <a:latin typeface="+mn-lt"/>
                <a:ea typeface="+mn-ea"/>
                <a:cs typeface="+mn-cs"/>
                <a:sym typeface="Verdana"/>
              </a:defRPr>
            </a:lvl2pPr>
            <a:lvl3pPr marL="1259839" marR="40639" indent="-304800">
              <a:spcBef>
                <a:spcPts val="700"/>
              </a:spcBef>
              <a:buSzPct val="100000"/>
              <a:buChar char="•"/>
              <a:defRPr sz="3200">
                <a:solidFill>
                  <a:srgbClr val="007AAA"/>
                </a:solidFill>
                <a:uFill>
                  <a:solidFill>
                    <a:srgbClr val="007AAA"/>
                  </a:solidFill>
                </a:uFill>
                <a:latin typeface="+mn-lt"/>
                <a:ea typeface="+mn-ea"/>
                <a:cs typeface="+mn-cs"/>
                <a:sym typeface="Verdana"/>
              </a:defRPr>
            </a:lvl3pPr>
            <a:lvl4pPr marL="17780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4pPr>
            <a:lvl5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defTabSz="914400"/>
            <a:r>
              <a:rPr lang="ja-JP" altLang="en-US" sz="2400" dirty="0" smtClean="0">
                <a:solidFill>
                  <a:schemeClr val="tx1"/>
                </a:solidFill>
                <a:latin typeface="Hiragino Sans W3" charset="-128"/>
                <a:ea typeface="Hiragino Sans W3" charset="-128"/>
                <a:cs typeface="Hiragino Sans W3" charset="-128"/>
              </a:rPr>
              <a:t>アドレナリンを含有する</a:t>
            </a:r>
            <a:r>
              <a:rPr lang="ja-JP" altLang="en-US" sz="2400" dirty="0" smtClean="0">
                <a:solidFill>
                  <a:srgbClr val="FF0000"/>
                </a:solidFill>
                <a:latin typeface="Hiragino Sans W3" charset="-128"/>
                <a:ea typeface="Hiragino Sans W3" charset="-128"/>
                <a:cs typeface="Hiragino Sans W3" charset="-128"/>
              </a:rPr>
              <a:t>注射針一体型の自己注射薬</a:t>
            </a:r>
            <a:endParaRPr lang="en-US" altLang="ja-JP" sz="2400" dirty="0" smtClean="0">
              <a:solidFill>
                <a:srgbClr val="FF0000"/>
              </a:solidFill>
              <a:latin typeface="Hiragino Sans W3" charset="-128"/>
              <a:ea typeface="Hiragino Sans W3" charset="-128"/>
              <a:cs typeface="Hiragino Sans W3" charset="-128"/>
            </a:endParaRPr>
          </a:p>
          <a:p>
            <a:pPr defTabSz="914400"/>
            <a:r>
              <a:rPr lang="ja-JP" altLang="en-US" sz="2400" dirty="0" smtClean="0">
                <a:solidFill>
                  <a:schemeClr val="tx1"/>
                </a:solidFill>
                <a:latin typeface="Hiragino Sans W3" charset="-128"/>
                <a:ea typeface="Hiragino Sans W3" charset="-128"/>
                <a:cs typeface="Hiragino Sans W3" charset="-128"/>
              </a:rPr>
              <a:t>食物や蜂毒、薬剤などでアナフィラキシーを起こす危険性が高い場合に、</a:t>
            </a:r>
            <a:r>
              <a:rPr lang="ja-JP" altLang="en-US" sz="2400" dirty="0" smtClean="0">
                <a:solidFill>
                  <a:srgbClr val="FF0000"/>
                </a:solidFill>
                <a:latin typeface="Hiragino Sans W3" charset="-128"/>
                <a:ea typeface="Hiragino Sans W3" charset="-128"/>
                <a:cs typeface="Hiragino Sans W3" charset="-128"/>
              </a:rPr>
              <a:t>個別に処方</a:t>
            </a:r>
            <a:r>
              <a:rPr lang="ja-JP" altLang="en-US" sz="2400" dirty="0" smtClean="0">
                <a:solidFill>
                  <a:schemeClr val="tx1"/>
                </a:solidFill>
                <a:latin typeface="Hiragino Sans W3" charset="-128"/>
                <a:ea typeface="Hiragino Sans W3" charset="-128"/>
                <a:cs typeface="Hiragino Sans W3" charset="-128"/>
              </a:rPr>
              <a:t>される</a:t>
            </a:r>
            <a:endParaRPr lang="en-US" altLang="ja-JP" sz="2400" dirty="0" smtClean="0">
              <a:solidFill>
                <a:schemeClr val="tx1"/>
              </a:solidFill>
              <a:latin typeface="Hiragino Sans W3" charset="-128"/>
              <a:ea typeface="Hiragino Sans W3" charset="-128"/>
              <a:cs typeface="Hiragino Sans W3" charset="-128"/>
            </a:endParaRPr>
          </a:p>
          <a:p>
            <a:pPr defTabSz="914400"/>
            <a:r>
              <a:rPr kumimoji="1" lang="en-US" altLang="ja-JP" sz="2400" dirty="0">
                <a:solidFill>
                  <a:schemeClr val="tx1"/>
                </a:solidFill>
                <a:latin typeface="Hiragino Sans W3" charset="-128"/>
                <a:ea typeface="Hiragino Sans W3" charset="-128"/>
                <a:cs typeface="Hiragino Sans W3" charset="-128"/>
              </a:rPr>
              <a:t>1</a:t>
            </a:r>
            <a:r>
              <a:rPr kumimoji="1" lang="ja-JP" altLang="en-US" sz="2400" dirty="0" smtClean="0">
                <a:solidFill>
                  <a:schemeClr val="tx1"/>
                </a:solidFill>
                <a:latin typeface="Hiragino Sans W3" charset="-128"/>
                <a:ea typeface="Hiragino Sans W3" charset="-128"/>
                <a:cs typeface="Hiragino Sans W3" charset="-128"/>
              </a:rPr>
              <a:t>回使い切り製剤で</a:t>
            </a:r>
            <a:r>
              <a:rPr kumimoji="1" lang="ja-JP" altLang="en-US" sz="2400" dirty="0" smtClean="0">
                <a:solidFill>
                  <a:srgbClr val="FF0000"/>
                </a:solidFill>
                <a:latin typeface="Hiragino Sans W3" charset="-128"/>
                <a:ea typeface="Hiragino Sans W3" charset="-128"/>
                <a:cs typeface="Hiragino Sans W3" charset="-128"/>
              </a:rPr>
              <a:t>繰り返し注射はできない</a:t>
            </a:r>
            <a:endParaRPr kumimoji="1" lang="ja-JP" altLang="en-US" sz="2400" dirty="0">
              <a:solidFill>
                <a:srgbClr val="FF0000"/>
              </a:solidFill>
              <a:latin typeface="Hiragino Sans W3" charset="-128"/>
              <a:ea typeface="Hiragino Sans W3" charset="-128"/>
              <a:cs typeface="Hiragino Sans W3" charset="-128"/>
            </a:endParaRPr>
          </a:p>
        </p:txBody>
      </p:sp>
      <p:pic>
        <p:nvPicPr>
          <p:cNvPr id="2" name="図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4409" y="3164992"/>
            <a:ext cx="3255264" cy="2404533"/>
          </a:xfrm>
          <a:prstGeom prst="rect">
            <a:avLst/>
          </a:prstGeom>
        </p:spPr>
      </p:pic>
      <p:pic>
        <p:nvPicPr>
          <p:cNvPr id="3" name="図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035" y="2962864"/>
            <a:ext cx="3608832" cy="2578608"/>
          </a:xfrm>
          <a:prstGeom prst="rect">
            <a:avLst/>
          </a:prstGeom>
        </p:spPr>
      </p:pic>
      <p:sp>
        <p:nvSpPr>
          <p:cNvPr id="10" name="テキスト ボックス 9"/>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726360712"/>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グラフ 3"/>
          <p:cNvGraphicFramePr>
            <a:graphicFrameLocks/>
          </p:cNvGraphicFramePr>
          <p:nvPr>
            <p:extLst/>
          </p:nvPr>
        </p:nvGraphicFramePr>
        <p:xfrm>
          <a:off x="1613876" y="1281853"/>
          <a:ext cx="7450667" cy="4856069"/>
        </p:xfrm>
        <a:graphic>
          <a:graphicData uri="http://schemas.openxmlformats.org/drawingml/2006/chart">
            <c:chart xmlns:c="http://schemas.openxmlformats.org/drawingml/2006/chart" xmlns:r="http://schemas.openxmlformats.org/officeDocument/2006/relationships" r:id="rId2"/>
          </a:graphicData>
        </a:graphic>
      </p:graphicFrame>
      <p:sp>
        <p:nvSpPr>
          <p:cNvPr id="5"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a:solidFill>
                  <a:schemeClr val="bg1"/>
                </a:solidFill>
                <a:latin typeface="Hiragino Sans W3" charset="-128"/>
                <a:ea typeface="Hiragino Sans W3" charset="-128"/>
                <a:cs typeface="Hiragino Sans W3" charset="-128"/>
              </a:rPr>
              <a:t>エピペン</a:t>
            </a:r>
            <a:r>
              <a:rPr lang="en-US" altLang="ja-JP" sz="4800" baseline="30000" dirty="0">
                <a:solidFill>
                  <a:schemeClr val="bg1"/>
                </a:solidFill>
                <a:latin typeface="Hiragino Sans W3" charset="-128"/>
                <a:ea typeface="Hiragino Sans W3" charset="-128"/>
                <a:cs typeface="Hiragino Sans W3" charset="-128"/>
              </a:rPr>
              <a:t>®</a:t>
            </a:r>
            <a:r>
              <a:rPr lang="ja-JP" altLang="en-US" sz="4800" dirty="0" smtClean="0">
                <a:solidFill>
                  <a:schemeClr val="bg1"/>
                </a:solidFill>
                <a:latin typeface="Hiragino Sans W3" charset="-128"/>
                <a:ea typeface="Hiragino Sans W3" charset="-128"/>
                <a:cs typeface="Hiragino Sans W3" charset="-128"/>
              </a:rPr>
              <a:t>の有効性と安全性</a:t>
            </a:r>
            <a:endParaRPr lang="ja-JP" altLang="en-US" sz="4800" dirty="0">
              <a:solidFill>
                <a:schemeClr val="bg1"/>
              </a:solidFill>
              <a:latin typeface="Hiragino Sans W3" charset="-128"/>
              <a:ea typeface="Hiragino Sans W3" charset="-128"/>
              <a:cs typeface="Hiragino Sans W3" charset="-128"/>
            </a:endParaRPr>
          </a:p>
        </p:txBody>
      </p:sp>
      <p:sp>
        <p:nvSpPr>
          <p:cNvPr id="6" name="テキスト ボックス 5"/>
          <p:cNvSpPr txBox="1"/>
          <p:nvPr/>
        </p:nvSpPr>
        <p:spPr>
          <a:xfrm flipH="1">
            <a:off x="175692" y="1929269"/>
            <a:ext cx="1661160" cy="47192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症状の転帰</a:t>
            </a:r>
            <a:endParaRPr kumimoji="0" lang="ja-JP" altLang="en-US" sz="24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7" name="テキスト ボックス 6"/>
          <p:cNvSpPr txBox="1"/>
          <p:nvPr/>
        </p:nvSpPr>
        <p:spPr>
          <a:xfrm flipH="1">
            <a:off x="175692" y="3341428"/>
            <a:ext cx="1661160" cy="47192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r>
              <a:rPr lang="ja-JP" altLang="en-US" sz="2400" dirty="0" smtClean="0">
                <a:solidFill>
                  <a:srgbClr val="000000"/>
                </a:solidFill>
                <a:latin typeface="Hiragino Sans W3" charset="-128"/>
                <a:ea typeface="Hiragino Sans W3" charset="-128"/>
                <a:cs typeface="Hiragino Sans W3" charset="-128"/>
              </a:rPr>
              <a:t>有効性</a:t>
            </a:r>
            <a:endParaRPr kumimoji="0" lang="ja-JP" altLang="en-US" sz="24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8" name="テキスト ボックス 7"/>
          <p:cNvSpPr txBox="1"/>
          <p:nvPr/>
        </p:nvSpPr>
        <p:spPr>
          <a:xfrm flipH="1">
            <a:off x="160452" y="4791191"/>
            <a:ext cx="1661160" cy="47192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r>
              <a:rPr lang="ja-JP" altLang="en-US" sz="2400" dirty="0" smtClean="0">
                <a:solidFill>
                  <a:srgbClr val="000000"/>
                </a:solidFill>
                <a:latin typeface="Hiragino Sans W3" charset="-128"/>
                <a:ea typeface="Hiragino Sans W3" charset="-128"/>
                <a:cs typeface="Hiragino Sans W3" charset="-128"/>
              </a:rPr>
              <a:t>有害事象</a:t>
            </a:r>
            <a:endParaRPr kumimoji="0" lang="ja-JP" altLang="en-US" sz="24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9" name="テキスト ボックス 8"/>
          <p:cNvSpPr txBox="1"/>
          <p:nvPr/>
        </p:nvSpPr>
        <p:spPr>
          <a:xfrm>
            <a:off x="3851323" y="3396842"/>
            <a:ext cx="176009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改善</a:t>
            </a: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82.2%</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0" name="テキスト ボックス 9"/>
          <p:cNvSpPr txBox="1"/>
          <p:nvPr/>
        </p:nvSpPr>
        <p:spPr>
          <a:xfrm>
            <a:off x="4159099" y="4813984"/>
            <a:ext cx="150361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無</a:t>
            </a:r>
            <a:r>
              <a:rPr lang="en-US" altLang="ja-JP" sz="2000" dirty="0" smtClean="0">
                <a:solidFill>
                  <a:srgbClr val="000000"/>
                </a:solidFill>
                <a:latin typeface="Hiragino Sans W3" charset="-128"/>
                <a:ea typeface="Hiragino Sans W3" charset="-128"/>
                <a:cs typeface="Hiragino Sans W3" charset="-128"/>
              </a:rPr>
              <a:t> </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(91.1%</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1" name="テキスト ボックス 10"/>
          <p:cNvSpPr txBox="1"/>
          <p:nvPr/>
        </p:nvSpPr>
        <p:spPr>
          <a:xfrm>
            <a:off x="1882423" y="5218054"/>
            <a:ext cx="1335302"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有</a:t>
            </a: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3.7%</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3" name="テキスト ボックス 12"/>
          <p:cNvSpPr txBox="1"/>
          <p:nvPr/>
        </p:nvSpPr>
        <p:spPr>
          <a:xfrm>
            <a:off x="6569265" y="1997474"/>
            <a:ext cx="176009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軽快</a:t>
            </a: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25.1%</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4" name="テキスト ボックス 13"/>
          <p:cNvSpPr txBox="1"/>
          <p:nvPr/>
        </p:nvSpPr>
        <p:spPr>
          <a:xfrm>
            <a:off x="6791887" y="3851731"/>
            <a:ext cx="1593385"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不変</a:t>
            </a: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4.7%</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5" name="テキスト ボックス 14"/>
          <p:cNvSpPr txBox="1"/>
          <p:nvPr/>
        </p:nvSpPr>
        <p:spPr>
          <a:xfrm>
            <a:off x="7707080" y="3296378"/>
            <a:ext cx="1404231" cy="2872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1200" b="1" dirty="0" smtClean="0">
                <a:solidFill>
                  <a:srgbClr val="000000"/>
                </a:solidFill>
                <a:latin typeface="Hiragino Sans W3" charset="-128"/>
                <a:ea typeface="Hiragino Sans W3" charset="-128"/>
                <a:cs typeface="Hiragino Sans W3" charset="-128"/>
              </a:rPr>
              <a:t>判定不能</a:t>
            </a:r>
            <a:r>
              <a:rPr lang="en-US" altLang="ja-JP" sz="1200" b="1" dirty="0" smtClean="0">
                <a:solidFill>
                  <a:srgbClr val="000000"/>
                </a:solidFill>
                <a:latin typeface="Hiragino Sans W3" charset="-128"/>
                <a:ea typeface="Hiragino Sans W3" charset="-128"/>
                <a:cs typeface="Hiragino Sans W3" charset="-128"/>
              </a:rPr>
              <a:t> (</a:t>
            </a:r>
            <a:r>
              <a:rPr kumimoji="0" lang="en-US" altLang="ja-JP" sz="1200" b="1"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12.6%</a:t>
            </a:r>
            <a:r>
              <a:rPr lang="en-US" altLang="ja-JP" sz="1200" b="1" dirty="0" smtClean="0">
                <a:solidFill>
                  <a:srgbClr val="000000"/>
                </a:solidFill>
                <a:latin typeface="Hiragino Sans W3" charset="-128"/>
                <a:ea typeface="Hiragino Sans W3" charset="-128"/>
                <a:cs typeface="Hiragino Sans W3" charset="-128"/>
              </a:rPr>
              <a:t>) </a:t>
            </a:r>
            <a:endParaRPr kumimoji="0" lang="ja-JP" altLang="en-US" sz="1200" b="1"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2" name="テキスト ボックス 1"/>
          <p:cNvSpPr txBox="1"/>
          <p:nvPr/>
        </p:nvSpPr>
        <p:spPr>
          <a:xfrm>
            <a:off x="4712677" y="6399181"/>
            <a:ext cx="4346569"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dirty="0" smtClean="0">
                <a:solidFill>
                  <a:srgbClr val="000000"/>
                </a:solidFill>
                <a:latin typeface="Hiragino Sans W3" charset="-128"/>
                <a:ea typeface="Hiragino Sans W3" charset="-128"/>
                <a:cs typeface="Hiragino Sans W3" charset="-128"/>
              </a:rPr>
              <a:t>アレルギー</a:t>
            </a:r>
            <a:r>
              <a:rPr lang="en-US" altLang="ja-JP" sz="1800" dirty="0" smtClean="0">
                <a:solidFill>
                  <a:srgbClr val="000000"/>
                </a:solidFill>
                <a:latin typeface="Hiragino Sans W3" charset="-128"/>
                <a:ea typeface="Hiragino Sans W3" charset="-128"/>
                <a:cs typeface="Hiragino Sans W3" charset="-128"/>
              </a:rPr>
              <a:t>, 62 (2) : 144-154, 2013</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7" name="テキスト ボックス 16"/>
          <p:cNvSpPr txBox="1"/>
          <p:nvPr/>
        </p:nvSpPr>
        <p:spPr>
          <a:xfrm>
            <a:off x="7872364" y="2409100"/>
            <a:ext cx="1564027"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en-US" altLang="ja-JP" sz="1600" dirty="0" smtClean="0">
                <a:solidFill>
                  <a:srgbClr val="000000"/>
                </a:solidFill>
                <a:latin typeface="Hiragino Sans W3" charset="-128"/>
                <a:ea typeface="Hiragino Sans W3" charset="-128"/>
                <a:cs typeface="Hiragino Sans W3" charset="-128"/>
              </a:rPr>
              <a:t> </a:t>
            </a:r>
            <a:r>
              <a:rPr lang="ja-JP" altLang="en-US" sz="1200" b="1" dirty="0" smtClean="0">
                <a:solidFill>
                  <a:srgbClr val="000000"/>
                </a:solidFill>
                <a:latin typeface="Hiragino Sans W3" charset="-128"/>
                <a:ea typeface="Hiragino Sans W3" charset="-128"/>
                <a:cs typeface="Hiragino Sans W3" charset="-128"/>
              </a:rPr>
              <a:t>不明</a:t>
            </a:r>
            <a:r>
              <a:rPr lang="en-US" altLang="ja-JP" sz="1200" b="1" dirty="0">
                <a:solidFill>
                  <a:srgbClr val="000000"/>
                </a:solidFill>
                <a:latin typeface="Hiragino Sans W3" charset="-128"/>
                <a:ea typeface="Hiragino Sans W3" charset="-128"/>
                <a:cs typeface="Hiragino Sans W3" charset="-128"/>
              </a:rPr>
              <a:t> </a:t>
            </a:r>
            <a:r>
              <a:rPr lang="en-US" altLang="ja-JP" sz="1200" b="1" dirty="0" smtClean="0">
                <a:solidFill>
                  <a:srgbClr val="000000"/>
                </a:solidFill>
                <a:latin typeface="Hiragino Sans W3" charset="-128"/>
                <a:ea typeface="Hiragino Sans W3" charset="-128"/>
                <a:cs typeface="Hiragino Sans W3" charset="-128"/>
              </a:rPr>
              <a:t>(</a:t>
            </a:r>
            <a:r>
              <a:rPr kumimoji="0" lang="en-US" altLang="ja-JP" sz="1200" b="1"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5.2%</a:t>
            </a:r>
            <a:r>
              <a:rPr lang="en-US" altLang="ja-JP" sz="1200" b="1" dirty="0" smtClean="0">
                <a:solidFill>
                  <a:srgbClr val="000000"/>
                </a:solidFill>
                <a:latin typeface="Hiragino Sans W3" charset="-128"/>
                <a:ea typeface="Hiragino Sans W3" charset="-128"/>
                <a:cs typeface="Hiragino Sans W3" charset="-128"/>
              </a:rPr>
              <a:t>) </a:t>
            </a:r>
            <a:endParaRPr kumimoji="0" lang="ja-JP" altLang="en-US" sz="1200" b="1"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8" name="テキスト ボックス 17"/>
          <p:cNvSpPr txBox="1"/>
          <p:nvPr/>
        </p:nvSpPr>
        <p:spPr>
          <a:xfrm>
            <a:off x="8048967" y="5298835"/>
            <a:ext cx="1109384" cy="2872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1200" b="1" dirty="0" smtClean="0">
                <a:solidFill>
                  <a:srgbClr val="000000"/>
                </a:solidFill>
                <a:latin typeface="Hiragino Sans W3" charset="-128"/>
                <a:ea typeface="Hiragino Sans W3" charset="-128"/>
                <a:cs typeface="Hiragino Sans W3" charset="-128"/>
              </a:rPr>
              <a:t>不明</a:t>
            </a:r>
            <a:r>
              <a:rPr lang="en-US" altLang="ja-JP" sz="1200" b="1" dirty="0">
                <a:solidFill>
                  <a:srgbClr val="000000"/>
                </a:solidFill>
                <a:latin typeface="Hiragino Sans W3" charset="-128"/>
                <a:ea typeface="Hiragino Sans W3" charset="-128"/>
                <a:cs typeface="Hiragino Sans W3" charset="-128"/>
              </a:rPr>
              <a:t> </a:t>
            </a:r>
            <a:r>
              <a:rPr lang="en-US" altLang="ja-JP" sz="1200" b="1" dirty="0" smtClean="0">
                <a:solidFill>
                  <a:srgbClr val="000000"/>
                </a:solidFill>
                <a:latin typeface="Hiragino Sans W3" charset="-128"/>
                <a:ea typeface="Hiragino Sans W3" charset="-128"/>
                <a:cs typeface="Hiragino Sans W3" charset="-128"/>
              </a:rPr>
              <a:t>(</a:t>
            </a:r>
            <a:r>
              <a:rPr kumimoji="0" lang="en-US" altLang="ja-JP" sz="1200" b="1"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5.2%</a:t>
            </a:r>
            <a:r>
              <a:rPr lang="en-US" altLang="ja-JP" sz="1200" b="1" dirty="0" smtClean="0">
                <a:solidFill>
                  <a:srgbClr val="000000"/>
                </a:solidFill>
                <a:latin typeface="Hiragino Sans W3" charset="-128"/>
                <a:ea typeface="Hiragino Sans W3" charset="-128"/>
                <a:cs typeface="Hiragino Sans W3" charset="-128"/>
              </a:rPr>
              <a:t>) </a:t>
            </a:r>
            <a:endParaRPr kumimoji="0" lang="ja-JP" altLang="en-US" sz="1200" b="1"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3" name="角丸四角形吹き出し 2"/>
          <p:cNvSpPr/>
          <p:nvPr/>
        </p:nvSpPr>
        <p:spPr>
          <a:xfrm>
            <a:off x="2005033" y="3054547"/>
            <a:ext cx="5702048" cy="1339374"/>
          </a:xfrm>
          <a:prstGeom prst="wedgeRoundRectCallout">
            <a:avLst>
              <a:gd name="adj1" fmla="val -49002"/>
              <a:gd name="adj2" fmla="val 74526"/>
              <a:gd name="adj3" fmla="val 16667"/>
            </a:avLst>
          </a:prstGeom>
          <a:solidFill>
            <a:schemeClr val="accent1">
              <a:lumMod val="75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06400" rtl="0" fontAlgn="auto" latinLnBrk="1" hangingPunct="0">
              <a:lnSpc>
                <a:spcPct val="100000"/>
              </a:lnSpc>
              <a:spcBef>
                <a:spcPts val="0"/>
              </a:spcBef>
              <a:spcAft>
                <a:spcPts val="0"/>
              </a:spcAft>
              <a:buClrTx/>
              <a:buSzTx/>
              <a:buFontTx/>
              <a:buNone/>
              <a:tabLst/>
            </a:pPr>
            <a:r>
              <a:rPr lang="ja-JP" altLang="en-US" sz="2400" dirty="0" smtClean="0">
                <a:solidFill>
                  <a:schemeClr val="bg1"/>
                </a:solidFill>
                <a:latin typeface="Hiragino Sans W3" charset="-128"/>
                <a:ea typeface="Hiragino Sans W3" charset="-128"/>
                <a:cs typeface="Hiragino Sans W3" charset="-128"/>
              </a:rPr>
              <a:t>　注射部位の切創、疼痛、血圧上昇、</a:t>
            </a:r>
            <a:endParaRPr lang="en-US" altLang="ja-JP" sz="2400" dirty="0" smtClean="0">
              <a:solidFill>
                <a:schemeClr val="bg1"/>
              </a:solidFill>
              <a:latin typeface="Hiragino Sans W3" charset="-128"/>
              <a:ea typeface="Hiragino Sans W3" charset="-128"/>
              <a:cs typeface="Hiragino Sans W3" charset="-128"/>
            </a:endParaRPr>
          </a:p>
          <a:p>
            <a:pPr marL="0" marR="0" indent="0" algn="l" defTabSz="406400" rtl="0" fontAlgn="auto" latinLnBrk="1" hangingPunct="0">
              <a:lnSpc>
                <a:spcPct val="100000"/>
              </a:lnSpc>
              <a:spcBef>
                <a:spcPts val="0"/>
              </a:spcBef>
              <a:spcAft>
                <a:spcPts val="0"/>
              </a:spcAft>
              <a:buClrTx/>
              <a:buSzTx/>
              <a:buFontTx/>
              <a:buNone/>
              <a:tabLst/>
            </a:pPr>
            <a:r>
              <a:rPr lang="ja-JP" altLang="en-US" sz="2400" dirty="0">
                <a:solidFill>
                  <a:schemeClr val="bg1"/>
                </a:solidFill>
                <a:latin typeface="Hiragino Sans W3" charset="-128"/>
                <a:ea typeface="Hiragino Sans W3" charset="-128"/>
                <a:cs typeface="Hiragino Sans W3" charset="-128"/>
              </a:rPr>
              <a:t>　</a:t>
            </a:r>
            <a:r>
              <a:rPr lang="ja-JP" altLang="en-US" sz="2400" dirty="0" smtClean="0">
                <a:solidFill>
                  <a:schemeClr val="bg1"/>
                </a:solidFill>
                <a:latin typeface="Hiragino Sans W3" charset="-128"/>
                <a:ea typeface="Hiragino Sans W3" charset="-128"/>
                <a:cs typeface="Hiragino Sans W3" charset="-128"/>
              </a:rPr>
              <a:t>心悸亢進、嘔気、嘔吐などの症状で</a:t>
            </a:r>
            <a:endParaRPr lang="en-US" altLang="ja-JP" sz="2400" dirty="0" smtClean="0">
              <a:solidFill>
                <a:schemeClr val="bg1"/>
              </a:solidFill>
              <a:latin typeface="Hiragino Sans W3" charset="-128"/>
              <a:ea typeface="Hiragino Sans W3" charset="-128"/>
              <a:cs typeface="Hiragino Sans W3" charset="-128"/>
            </a:endParaRPr>
          </a:p>
          <a:p>
            <a:pPr marL="0" marR="0" indent="0" algn="l" defTabSz="406400" rtl="0" fontAlgn="auto" latinLnBrk="1" hangingPunct="0">
              <a:lnSpc>
                <a:spcPct val="100000"/>
              </a:lnSpc>
              <a:spcBef>
                <a:spcPts val="0"/>
              </a:spcBef>
              <a:spcAft>
                <a:spcPts val="0"/>
              </a:spcAft>
              <a:buClrTx/>
              <a:buSzTx/>
              <a:buFontTx/>
              <a:buNone/>
              <a:tabLst/>
            </a:pPr>
            <a:r>
              <a:rPr lang="ja-JP" altLang="en-US" sz="2400" dirty="0">
                <a:solidFill>
                  <a:schemeClr val="bg1"/>
                </a:solidFill>
                <a:latin typeface="Hiragino Sans W3" charset="-128"/>
                <a:ea typeface="Hiragino Sans W3" charset="-128"/>
                <a:cs typeface="Hiragino Sans W3" charset="-128"/>
              </a:rPr>
              <a:t>　</a:t>
            </a:r>
            <a:r>
              <a:rPr lang="ja-JP" altLang="en-US" sz="2400" dirty="0" smtClean="0">
                <a:solidFill>
                  <a:schemeClr val="bg1"/>
                </a:solidFill>
                <a:latin typeface="Hiragino Sans W3" charset="-128"/>
                <a:ea typeface="Hiragino Sans W3" charset="-128"/>
                <a:cs typeface="Hiragino Sans W3" charset="-128"/>
              </a:rPr>
              <a:t>その後回復している</a:t>
            </a:r>
            <a:endParaRPr kumimoji="0" lang="ja-JP" altLang="en-US" sz="2400" b="0" i="0" u="none" strike="noStrike" cap="none" spc="0" normalizeH="0" baseline="0" dirty="0">
              <a:ln>
                <a:noFill/>
              </a:ln>
              <a:solidFill>
                <a:schemeClr val="bg1"/>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p:txBody>
      </p:sp>
      <p:sp>
        <p:nvSpPr>
          <p:cNvPr id="19" name="テキスト ボックス 1"/>
          <p:cNvSpPr txBox="1"/>
          <p:nvPr/>
        </p:nvSpPr>
        <p:spPr>
          <a:xfrm>
            <a:off x="3476128" y="1990202"/>
            <a:ext cx="176009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回復</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69.8%</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20" name="テキスト ボックス 19"/>
          <p:cNvSpPr txBox="1"/>
          <p:nvPr/>
        </p:nvSpPr>
        <p:spPr>
          <a:xfrm>
            <a:off x="8039791" y="3629084"/>
            <a:ext cx="1149354" cy="2872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1200" b="1" dirty="0" smtClean="0">
                <a:solidFill>
                  <a:srgbClr val="000000"/>
                </a:solidFill>
                <a:latin typeface="Hiragino Sans W3" charset="-128"/>
                <a:ea typeface="Hiragino Sans W3" charset="-128"/>
                <a:cs typeface="Hiragino Sans W3" charset="-128"/>
              </a:rPr>
              <a:t>その他</a:t>
            </a:r>
            <a:r>
              <a:rPr lang="en-US" altLang="ja-JP" sz="1200" b="1" dirty="0">
                <a:solidFill>
                  <a:srgbClr val="000000"/>
                </a:solidFill>
                <a:latin typeface="Hiragino Sans W3" charset="-128"/>
                <a:ea typeface="Hiragino Sans W3" charset="-128"/>
                <a:cs typeface="Hiragino Sans W3" charset="-128"/>
              </a:rPr>
              <a:t> </a:t>
            </a:r>
            <a:r>
              <a:rPr lang="en-US" altLang="ja-JP" sz="1200" b="1" dirty="0" smtClean="0">
                <a:solidFill>
                  <a:srgbClr val="000000"/>
                </a:solidFill>
                <a:latin typeface="Hiragino Sans W3" charset="-128"/>
                <a:ea typeface="Hiragino Sans W3" charset="-128"/>
                <a:cs typeface="Hiragino Sans W3" charset="-128"/>
              </a:rPr>
              <a:t>(0.5</a:t>
            </a:r>
            <a:r>
              <a:rPr kumimoji="0" lang="en-US" altLang="ja-JP" sz="1200" b="1"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lang="en-US" altLang="ja-JP" sz="1200" b="1" dirty="0" smtClean="0">
                <a:solidFill>
                  <a:srgbClr val="000000"/>
                </a:solidFill>
                <a:latin typeface="Hiragino Sans W3" charset="-128"/>
                <a:ea typeface="Hiragino Sans W3" charset="-128"/>
                <a:cs typeface="Hiragino Sans W3" charset="-128"/>
              </a:rPr>
              <a:t>) </a:t>
            </a:r>
            <a:endParaRPr kumimoji="0" lang="ja-JP" altLang="en-US" sz="1200" b="1"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19086243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52400" y="1840468"/>
            <a:ext cx="8839200" cy="3345659"/>
          </a:xfrm>
          <a:prstGeom prst="rect">
            <a:avLst/>
          </a:prstGeom>
        </p:spPr>
        <p:txBody>
          <a:bodyPr wrap="square">
            <a:spAutoFit/>
          </a:bodyPr>
          <a:lstStyle/>
          <a:p>
            <a:pPr>
              <a:lnSpc>
                <a:spcPct val="150000"/>
              </a:lnSpc>
            </a:pPr>
            <a:r>
              <a:rPr lang="ja-JP" altLang="en-US" sz="1800" dirty="0">
                <a:effectLst/>
                <a:latin typeface="Hiragino Sans W3" charset="-128"/>
                <a:ea typeface="Hiragino Sans W3" charset="-128"/>
                <a:cs typeface="Hiragino Sans W3" charset="-128"/>
              </a:rPr>
              <a:t>学校現場等で児童生徒がアナフィラキシーショックに陥り生命が危険な状態である場合に、救命の現場に居合わせた教職員が自己注射薬（「</a:t>
            </a:r>
            <a:r>
              <a:rPr lang="ja-JP" altLang="en-US" sz="1800" dirty="0" smtClean="0">
                <a:effectLst/>
                <a:latin typeface="Hiragino Sans W3" charset="-128"/>
                <a:ea typeface="Hiragino Sans W3" charset="-128"/>
                <a:cs typeface="Hiragino Sans W3" charset="-128"/>
              </a:rPr>
              <a:t>エピペン</a:t>
            </a:r>
            <a:r>
              <a:rPr lang="en-US" altLang="ja-JP" sz="1800" baseline="30000" dirty="0" smtClean="0">
                <a:effectLst/>
                <a:latin typeface="Hiragino Sans W3" charset="-128"/>
                <a:ea typeface="Hiragino Sans W3" charset="-128"/>
                <a:cs typeface="Hiragino Sans W3" charset="-128"/>
              </a:rPr>
              <a:t>®</a:t>
            </a:r>
            <a:r>
              <a:rPr lang="ja-JP" altLang="en-US" sz="1800" dirty="0" smtClean="0">
                <a:effectLst/>
                <a:latin typeface="Hiragino Sans W3" charset="-128"/>
                <a:ea typeface="Hiragino Sans W3" charset="-128"/>
                <a:cs typeface="Hiragino Sans W3" charset="-128"/>
              </a:rPr>
              <a:t>」）を</a:t>
            </a:r>
            <a:endParaRPr lang="en-US" altLang="ja-JP" sz="1800" dirty="0" smtClean="0">
              <a:effectLst/>
              <a:latin typeface="Hiragino Sans W3" charset="-128"/>
              <a:ea typeface="Hiragino Sans W3" charset="-128"/>
              <a:cs typeface="Hiragino Sans W3" charset="-128"/>
            </a:endParaRPr>
          </a:p>
          <a:p>
            <a:pPr>
              <a:lnSpc>
                <a:spcPct val="150000"/>
              </a:lnSpc>
            </a:pPr>
            <a:r>
              <a:rPr lang="ja-JP" altLang="en-US" sz="1800" dirty="0" smtClean="0">
                <a:effectLst/>
                <a:latin typeface="Hiragino Sans W3" charset="-128"/>
                <a:ea typeface="Hiragino Sans W3" charset="-128"/>
                <a:cs typeface="Hiragino Sans W3" charset="-128"/>
              </a:rPr>
              <a:t>自ら</a:t>
            </a:r>
            <a:r>
              <a:rPr lang="ja-JP" altLang="en-US" sz="1800" dirty="0">
                <a:effectLst/>
                <a:latin typeface="Hiragino Sans W3" charset="-128"/>
                <a:ea typeface="Hiragino Sans W3" charset="-128"/>
                <a:cs typeface="Hiragino Sans W3" charset="-128"/>
              </a:rPr>
              <a:t>注射ができない本人に代わって注射する場合が想定されるが</a:t>
            </a:r>
            <a:r>
              <a:rPr lang="ja-JP" altLang="en-US" sz="1800" dirty="0" smtClean="0">
                <a:effectLst/>
                <a:latin typeface="Hiragino Sans W3" charset="-128"/>
                <a:ea typeface="Hiragino Sans W3" charset="-128"/>
                <a:cs typeface="Hiragino Sans W3" charset="-128"/>
              </a:rPr>
              <a:t>、</a:t>
            </a:r>
            <a:endParaRPr lang="en-US" altLang="ja-JP" sz="1800" dirty="0" smtClean="0">
              <a:effectLst/>
              <a:latin typeface="Hiragino Sans W3" charset="-128"/>
              <a:ea typeface="Hiragino Sans W3" charset="-128"/>
              <a:cs typeface="Hiragino Sans W3" charset="-128"/>
            </a:endParaRPr>
          </a:p>
          <a:p>
            <a:pPr>
              <a:lnSpc>
                <a:spcPct val="150000"/>
              </a:lnSpc>
            </a:pPr>
            <a:r>
              <a:rPr lang="ja-JP" altLang="en-US" sz="1800" dirty="0" smtClean="0">
                <a:effectLst/>
                <a:latin typeface="Hiragino Sans W3" charset="-128"/>
                <a:ea typeface="Hiragino Sans W3" charset="-128"/>
                <a:cs typeface="Hiragino Sans W3" charset="-128"/>
              </a:rPr>
              <a:t>当該</a:t>
            </a:r>
            <a:r>
              <a:rPr lang="ja-JP" altLang="en-US" sz="1800" dirty="0">
                <a:effectLst/>
                <a:latin typeface="Hiragino Sans W3" charset="-128"/>
                <a:ea typeface="Hiragino Sans W3" charset="-128"/>
                <a:cs typeface="Hiragino Sans W3" charset="-128"/>
              </a:rPr>
              <a:t>行為は緊急やむを得ない措置として行われるものであり</a:t>
            </a:r>
            <a:r>
              <a:rPr lang="ja-JP" altLang="en-US" sz="1800" dirty="0" smtClean="0">
                <a:effectLst/>
                <a:latin typeface="Hiragino Sans W3" charset="-128"/>
                <a:ea typeface="Hiragino Sans W3" charset="-128"/>
                <a:cs typeface="Hiragino Sans W3" charset="-128"/>
              </a:rPr>
              <a:t>、公益</a:t>
            </a:r>
            <a:r>
              <a:rPr lang="ja-JP" altLang="en-US" sz="1800" dirty="0">
                <a:effectLst/>
                <a:latin typeface="Hiragino Sans W3" charset="-128"/>
                <a:ea typeface="Hiragino Sans W3" charset="-128"/>
                <a:cs typeface="Hiragino Sans W3" charset="-128"/>
              </a:rPr>
              <a:t>財団法人日本学校保健会発行、文部科学省監修の「学校のアレルギー疾患に対する取り組みガイドライン」（平成</a:t>
            </a:r>
            <a:r>
              <a:rPr lang="en-US" altLang="ja-JP" sz="1800" dirty="0">
                <a:effectLst/>
                <a:latin typeface="Hiragino Sans W3" charset="-128"/>
                <a:ea typeface="Hiragino Sans W3" charset="-128"/>
                <a:cs typeface="Hiragino Sans W3" charset="-128"/>
              </a:rPr>
              <a:t>20</a:t>
            </a:r>
            <a:r>
              <a:rPr lang="ja-JP" altLang="en-US" sz="1800" dirty="0">
                <a:effectLst/>
                <a:latin typeface="Hiragino Sans W3" charset="-128"/>
                <a:ea typeface="Hiragino Sans W3" charset="-128"/>
                <a:cs typeface="Hiragino Sans W3" charset="-128"/>
              </a:rPr>
              <a:t>年</a:t>
            </a:r>
            <a:r>
              <a:rPr lang="en-US" altLang="ja-JP" sz="1800" dirty="0">
                <a:effectLst/>
                <a:latin typeface="Hiragino Sans W3" charset="-128"/>
                <a:ea typeface="Hiragino Sans W3" charset="-128"/>
                <a:cs typeface="Hiragino Sans W3" charset="-128"/>
              </a:rPr>
              <a:t>3</a:t>
            </a:r>
            <a:r>
              <a:rPr lang="ja-JP" altLang="en-US" sz="1800" dirty="0">
                <a:effectLst/>
                <a:latin typeface="Hiragino Sans W3" charset="-128"/>
                <a:ea typeface="Hiragino Sans W3" charset="-128"/>
                <a:cs typeface="Hiragino Sans W3" charset="-128"/>
              </a:rPr>
              <a:t>月</a:t>
            </a:r>
            <a:r>
              <a:rPr lang="en-US" altLang="ja-JP" sz="1800" dirty="0">
                <a:effectLst/>
                <a:latin typeface="Hiragino Sans W3" charset="-128"/>
                <a:ea typeface="Hiragino Sans W3" charset="-128"/>
                <a:cs typeface="Hiragino Sans W3" charset="-128"/>
              </a:rPr>
              <a:t>31</a:t>
            </a:r>
            <a:r>
              <a:rPr lang="ja-JP" altLang="en-US" sz="1800" dirty="0">
                <a:effectLst/>
                <a:latin typeface="Hiragino Sans W3" charset="-128"/>
                <a:ea typeface="Hiragino Sans W3" charset="-128"/>
                <a:cs typeface="Hiragino Sans W3" charset="-128"/>
              </a:rPr>
              <a:t>日）において示している内容に即して教職員が注射を行うものであれば</a:t>
            </a:r>
            <a:r>
              <a:rPr lang="ja-JP" altLang="en-US" sz="1800" dirty="0" smtClean="0">
                <a:effectLst/>
                <a:latin typeface="Hiragino Sans W3" charset="-128"/>
                <a:ea typeface="Hiragino Sans W3" charset="-128"/>
                <a:cs typeface="Hiragino Sans W3" charset="-128"/>
              </a:rPr>
              <a:t>、</a:t>
            </a:r>
            <a:endParaRPr lang="en-US" altLang="ja-JP" sz="1800" dirty="0" smtClean="0">
              <a:effectLst/>
              <a:latin typeface="Hiragino Sans W3" charset="-128"/>
              <a:ea typeface="Hiragino Sans W3" charset="-128"/>
              <a:cs typeface="Hiragino Sans W3" charset="-128"/>
            </a:endParaRPr>
          </a:p>
          <a:p>
            <a:pPr>
              <a:lnSpc>
                <a:spcPct val="150000"/>
              </a:lnSpc>
            </a:pPr>
            <a:r>
              <a:rPr lang="ja-JP" altLang="en-US" sz="1800" dirty="0" smtClean="0">
                <a:effectLst/>
                <a:latin typeface="Hiragino Sans W3" charset="-128"/>
                <a:ea typeface="Hiragino Sans W3" charset="-128"/>
                <a:cs typeface="Hiragino Sans W3" charset="-128"/>
              </a:rPr>
              <a:t>医師法</a:t>
            </a:r>
            <a:r>
              <a:rPr lang="ja-JP" altLang="en-US" sz="1800" dirty="0">
                <a:effectLst/>
                <a:latin typeface="Hiragino Sans W3" charset="-128"/>
                <a:ea typeface="Hiragino Sans W3" charset="-128"/>
                <a:cs typeface="Hiragino Sans W3" charset="-128"/>
              </a:rPr>
              <a:t>違反とは</a:t>
            </a:r>
            <a:r>
              <a:rPr lang="ja-JP" altLang="en-US" sz="1800" dirty="0" smtClean="0">
                <a:effectLst/>
                <a:latin typeface="Hiragino Sans W3" charset="-128"/>
                <a:ea typeface="Hiragino Sans W3" charset="-128"/>
                <a:cs typeface="Hiragino Sans W3" charset="-128"/>
              </a:rPr>
              <a:t>ならない</a:t>
            </a:r>
            <a:r>
              <a:rPr lang="ja-JP" altLang="en-US" dirty="0" smtClean="0">
                <a:effectLst/>
                <a:latin typeface="Hiragino Sans W3" charset="-128"/>
                <a:ea typeface="Hiragino Sans W3" charset="-128"/>
                <a:cs typeface="Hiragino Sans W3" charset="-128"/>
              </a:rPr>
              <a:t>．</a:t>
            </a:r>
            <a:endParaRPr lang="ja-JP" altLang="en-US" dirty="0">
              <a:effectLst/>
              <a:latin typeface="Hiragino Sans W3" charset="-128"/>
              <a:ea typeface="Hiragino Sans W3" charset="-128"/>
              <a:cs typeface="Hiragino Sans W3" charset="-128"/>
            </a:endParaRPr>
          </a:p>
        </p:txBody>
      </p:sp>
      <p:sp>
        <p:nvSpPr>
          <p:cNvPr id="5" name="正方形/長方形 4"/>
          <p:cNvSpPr/>
          <p:nvPr/>
        </p:nvSpPr>
        <p:spPr>
          <a:xfrm>
            <a:off x="3471450" y="5117068"/>
            <a:ext cx="2252540" cy="369332"/>
          </a:xfrm>
          <a:prstGeom prst="rect">
            <a:avLst/>
          </a:prstGeom>
        </p:spPr>
        <p:txBody>
          <a:bodyPr wrap="none">
            <a:spAutoFit/>
          </a:bodyPr>
          <a:lstStyle/>
          <a:p>
            <a:r>
              <a:rPr lang="ja-JP" altLang="en-US" sz="1800" dirty="0">
                <a:effectLst/>
                <a:latin typeface="Hiragino Sans W3" charset="-128"/>
                <a:ea typeface="Hiragino Sans W3" charset="-128"/>
                <a:cs typeface="Hiragino Sans W3" charset="-128"/>
              </a:rPr>
              <a:t>平成</a:t>
            </a:r>
            <a:r>
              <a:rPr lang="en-US" altLang="ja-JP" sz="1800" dirty="0">
                <a:effectLst/>
                <a:latin typeface="Hiragino Sans W3" charset="-128"/>
                <a:ea typeface="Hiragino Sans W3" charset="-128"/>
                <a:cs typeface="Hiragino Sans W3" charset="-128"/>
              </a:rPr>
              <a:t>25</a:t>
            </a:r>
            <a:r>
              <a:rPr lang="ja-JP" altLang="en-US" sz="1800" dirty="0">
                <a:effectLst/>
                <a:latin typeface="Hiragino Sans W3" charset="-128"/>
                <a:ea typeface="Hiragino Sans W3" charset="-128"/>
                <a:cs typeface="Hiragino Sans W3" charset="-128"/>
              </a:rPr>
              <a:t>年</a:t>
            </a:r>
            <a:r>
              <a:rPr lang="en-US" altLang="ja-JP" sz="1800" dirty="0">
                <a:effectLst/>
                <a:latin typeface="Hiragino Sans W3" charset="-128"/>
                <a:ea typeface="Hiragino Sans W3" charset="-128"/>
                <a:cs typeface="Hiragino Sans W3" charset="-128"/>
              </a:rPr>
              <a:t>11</a:t>
            </a:r>
            <a:r>
              <a:rPr lang="ja-JP" altLang="en-US" sz="1800" dirty="0">
                <a:effectLst/>
                <a:latin typeface="Hiragino Sans W3" charset="-128"/>
                <a:ea typeface="Hiragino Sans W3" charset="-128"/>
                <a:cs typeface="Hiragino Sans W3" charset="-128"/>
              </a:rPr>
              <a:t>月</a:t>
            </a:r>
            <a:r>
              <a:rPr lang="en-US" altLang="ja-JP" sz="1800" dirty="0">
                <a:effectLst/>
                <a:latin typeface="Hiragino Sans W3" charset="-128"/>
                <a:ea typeface="Hiragino Sans W3" charset="-128"/>
                <a:cs typeface="Hiragino Sans W3" charset="-128"/>
              </a:rPr>
              <a:t>13</a:t>
            </a:r>
            <a:r>
              <a:rPr lang="ja-JP" altLang="en-US" sz="1800" dirty="0">
                <a:effectLst/>
                <a:latin typeface="Hiragino Sans W3" charset="-128"/>
                <a:ea typeface="Hiragino Sans W3" charset="-128"/>
                <a:cs typeface="Hiragino Sans W3" charset="-128"/>
              </a:rPr>
              <a:t>日</a:t>
            </a:r>
          </a:p>
        </p:txBody>
      </p:sp>
      <p:sp>
        <p:nvSpPr>
          <p:cNvPr id="6" name="正方形/長方形 5"/>
          <p:cNvSpPr/>
          <p:nvPr/>
        </p:nvSpPr>
        <p:spPr>
          <a:xfrm>
            <a:off x="5791200" y="5117068"/>
            <a:ext cx="2954655" cy="369332"/>
          </a:xfrm>
          <a:prstGeom prst="rect">
            <a:avLst/>
          </a:prstGeom>
        </p:spPr>
        <p:txBody>
          <a:bodyPr wrap="none">
            <a:spAutoFit/>
          </a:bodyPr>
          <a:lstStyle/>
          <a:p>
            <a:r>
              <a:rPr lang="ja-JP" altLang="en-US" sz="1800" dirty="0">
                <a:effectLst/>
                <a:latin typeface="Hiragino Sans W3" charset="-128"/>
                <a:ea typeface="Hiragino Sans W3" charset="-128"/>
                <a:cs typeface="Hiragino Sans W3" charset="-128"/>
              </a:rPr>
              <a:t>厚生労働省医政局医事課長</a:t>
            </a:r>
          </a:p>
        </p:txBody>
      </p:sp>
      <p:sp>
        <p:nvSpPr>
          <p:cNvPr id="7"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3600" dirty="0" smtClean="0">
                <a:solidFill>
                  <a:schemeClr val="bg1"/>
                </a:solidFill>
                <a:latin typeface="Hiragino Sans W3" charset="-128"/>
                <a:ea typeface="Hiragino Sans W3" charset="-128"/>
                <a:cs typeface="Hiragino Sans W3" charset="-128"/>
              </a:rPr>
              <a:t>教職員が</a:t>
            </a:r>
            <a:r>
              <a:rPr lang="ja-JP" altLang="en-US" sz="3600" dirty="0">
                <a:solidFill>
                  <a:schemeClr val="bg1"/>
                </a:solidFill>
                <a:latin typeface="Hiragino Sans W3" charset="-128"/>
                <a:ea typeface="Hiragino Sans W3" charset="-128"/>
                <a:cs typeface="Hiragino Sans W3" charset="-128"/>
              </a:rPr>
              <a:t>エピペン</a:t>
            </a:r>
            <a:r>
              <a:rPr lang="en-US" altLang="ja-JP" sz="3600" baseline="30000" dirty="0">
                <a:solidFill>
                  <a:schemeClr val="bg1"/>
                </a:solidFill>
                <a:latin typeface="Hiragino Sans W3" charset="-128"/>
                <a:ea typeface="Hiragino Sans W3" charset="-128"/>
                <a:cs typeface="Hiragino Sans W3" charset="-128"/>
              </a:rPr>
              <a:t>®</a:t>
            </a:r>
            <a:r>
              <a:rPr lang="ja-JP" altLang="en-US" sz="3600" dirty="0" smtClean="0">
                <a:solidFill>
                  <a:schemeClr val="bg1"/>
                </a:solidFill>
                <a:latin typeface="Hiragino Sans W3" charset="-128"/>
                <a:ea typeface="Hiragino Sans W3" charset="-128"/>
                <a:cs typeface="Hiragino Sans W3" charset="-128"/>
              </a:rPr>
              <a:t>を使用しても良い？</a:t>
            </a:r>
            <a:endParaRPr lang="en-US" altLang="ja-JP" sz="3600" dirty="0" smtClean="0">
              <a:solidFill>
                <a:schemeClr val="bg1"/>
              </a:solidFill>
              <a:latin typeface="Hiragino Sans W3" charset="-128"/>
              <a:ea typeface="Hiragino Sans W3" charset="-128"/>
              <a:cs typeface="Hiragino Sans W3" charset="-128"/>
            </a:endParaRPr>
          </a:p>
        </p:txBody>
      </p:sp>
      <p:sp>
        <p:nvSpPr>
          <p:cNvPr id="8" name="角丸四角形 7"/>
          <p:cNvSpPr/>
          <p:nvPr/>
        </p:nvSpPr>
        <p:spPr>
          <a:xfrm>
            <a:off x="735106" y="2199752"/>
            <a:ext cx="7709647" cy="2718475"/>
          </a:xfrm>
          <a:prstGeom prst="roundRect">
            <a:avLst/>
          </a:prstGeom>
          <a:solidFill>
            <a:schemeClr val="accent1">
              <a:lumMod val="75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en-US" altLang="ja-JP" sz="3600" u="none" strike="noStrike" cap="none" spc="0" normalizeH="0" baseline="0" dirty="0" smtClean="0">
              <a:ln>
                <a:noFill/>
              </a:ln>
              <a:solidFill>
                <a:srgbClr val="FFFFFF"/>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a:p>
            <a:pPr marL="0" marR="0" indent="0" algn="ctr" defTabSz="406400" rtl="0" fontAlgn="auto" latinLnBrk="1" hangingPunct="0">
              <a:lnSpc>
                <a:spcPct val="100000"/>
              </a:lnSpc>
              <a:spcBef>
                <a:spcPts val="0"/>
              </a:spcBef>
              <a:spcAft>
                <a:spcPts val="0"/>
              </a:spcAft>
              <a:buClrTx/>
              <a:buSzTx/>
              <a:buFontTx/>
              <a:buNone/>
              <a:tabLst/>
            </a:pPr>
            <a:r>
              <a:rPr lang="ja-JP" altLang="en-US" sz="3600" dirty="0" smtClean="0">
                <a:solidFill>
                  <a:srgbClr val="FFFFFF"/>
                </a:solidFill>
                <a:effectLst>
                  <a:outerShdw blurRad="38100" dist="12700" dir="5400000" rotWithShape="0">
                    <a:srgbClr val="000000">
                      <a:alpha val="50000"/>
                    </a:srgbClr>
                  </a:outerShdw>
                </a:effectLst>
                <a:latin typeface="Hiragino Sans W3" charset="-128"/>
                <a:ea typeface="Hiragino Sans W3" charset="-128"/>
                <a:cs typeface="Hiragino Sans W3" charset="-128"/>
                <a:sym typeface="Gill Sans"/>
              </a:rPr>
              <a:t>緊急時に</a:t>
            </a:r>
            <a:r>
              <a:rPr lang="ja-JP" altLang="en-US" sz="3600" dirty="0" smtClean="0">
                <a:solidFill>
                  <a:schemeClr val="bg1"/>
                </a:solidFill>
                <a:latin typeface="Hiragino Sans W3" charset="-128"/>
                <a:ea typeface="Hiragino Sans W3" charset="-128"/>
                <a:cs typeface="Hiragino Sans W3" charset="-128"/>
              </a:rPr>
              <a:t>エピペン</a:t>
            </a:r>
            <a:r>
              <a:rPr lang="en-US" altLang="ja-JP" sz="3600" baseline="30000" dirty="0">
                <a:solidFill>
                  <a:schemeClr val="bg1"/>
                </a:solidFill>
                <a:latin typeface="Hiragino Sans W3" charset="-128"/>
                <a:ea typeface="Hiragino Sans W3" charset="-128"/>
                <a:cs typeface="Hiragino Sans W3" charset="-128"/>
              </a:rPr>
              <a:t>®</a:t>
            </a:r>
            <a:r>
              <a:rPr kumimoji="0" lang="ja-JP" altLang="en-US" sz="3600" u="none" strike="noStrike" cap="none" spc="0" normalizeH="0" baseline="0" dirty="0" smtClean="0">
                <a:ln>
                  <a:noFill/>
                </a:ln>
                <a:solidFill>
                  <a:schemeClr val="bg1"/>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rPr>
              <a:t>を使用しても</a:t>
            </a:r>
            <a:endParaRPr kumimoji="0" lang="en-US" altLang="ja-JP" sz="3600" u="none" strike="noStrike" cap="none" spc="0" normalizeH="0" baseline="0" dirty="0" smtClean="0">
              <a:ln>
                <a:noFill/>
              </a:ln>
              <a:solidFill>
                <a:schemeClr val="bg1"/>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a:p>
            <a:pPr marL="0" marR="0" indent="0" algn="ctr" defTabSz="406400" rtl="0" fontAlgn="auto" latinLnBrk="1" hangingPunct="0">
              <a:lnSpc>
                <a:spcPct val="100000"/>
              </a:lnSpc>
              <a:spcBef>
                <a:spcPts val="0"/>
              </a:spcBef>
              <a:spcAft>
                <a:spcPts val="0"/>
              </a:spcAft>
              <a:buClrTx/>
              <a:buSzTx/>
              <a:buFontTx/>
              <a:buNone/>
              <a:tabLst/>
            </a:pPr>
            <a:endParaRPr kumimoji="0" lang="en-US" altLang="ja-JP" sz="900" u="none" strike="noStrike" cap="none" spc="0" normalizeH="0" baseline="0" dirty="0" smtClean="0">
              <a:ln>
                <a:noFill/>
              </a:ln>
              <a:solidFill>
                <a:schemeClr val="bg1"/>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a:p>
            <a:pPr marL="0" marR="0" indent="0" algn="ctr" defTabSz="406400" rtl="0" fontAlgn="auto" latinLnBrk="1" hangingPunct="0">
              <a:lnSpc>
                <a:spcPct val="100000"/>
              </a:lnSpc>
              <a:spcBef>
                <a:spcPts val="0"/>
              </a:spcBef>
              <a:spcAft>
                <a:spcPts val="0"/>
              </a:spcAft>
              <a:buClrTx/>
              <a:buSzTx/>
              <a:buFontTx/>
              <a:buNone/>
              <a:tabLst/>
            </a:pPr>
            <a:r>
              <a:rPr lang="ja-JP" altLang="en-US" sz="3600" dirty="0" smtClean="0">
                <a:solidFill>
                  <a:schemeClr val="bg1"/>
                </a:solidFill>
                <a:effectLst>
                  <a:outerShdw blurRad="38100" dist="12700" dir="5400000" rotWithShape="0">
                    <a:srgbClr val="000000">
                      <a:alpha val="50000"/>
                    </a:srgbClr>
                  </a:outerShdw>
                </a:effectLst>
                <a:latin typeface="Hiragino Sans W3" charset="-128"/>
                <a:ea typeface="Hiragino Sans W3" charset="-128"/>
                <a:cs typeface="Hiragino Sans W3" charset="-128"/>
                <a:sym typeface="Gill Sans"/>
              </a:rPr>
              <a:t>法的責任は問われない</a:t>
            </a:r>
            <a:endParaRPr lang="en-US" altLang="ja-JP" sz="3600" dirty="0" smtClean="0">
              <a:solidFill>
                <a:schemeClr val="bg1"/>
              </a:solidFill>
              <a:effectLst>
                <a:outerShdw blurRad="38100" dist="12700" dir="5400000" rotWithShape="0">
                  <a:srgbClr val="000000">
                    <a:alpha val="50000"/>
                  </a:srgbClr>
                </a:outerShdw>
              </a:effectLst>
              <a:latin typeface="Hiragino Sans W3" charset="-128"/>
              <a:ea typeface="Hiragino Sans W3" charset="-128"/>
              <a:cs typeface="Hiragino Sans W3" charset="-128"/>
              <a:sym typeface="Gill Sans"/>
            </a:endParaRPr>
          </a:p>
          <a:p>
            <a:pPr marL="0" marR="0" indent="0" algn="ctr" defTabSz="406400" rtl="0" fontAlgn="auto" latinLnBrk="1" hangingPunct="0">
              <a:lnSpc>
                <a:spcPct val="100000"/>
              </a:lnSpc>
              <a:spcBef>
                <a:spcPts val="0"/>
              </a:spcBef>
              <a:spcAft>
                <a:spcPts val="0"/>
              </a:spcAft>
              <a:buClrTx/>
              <a:buSzTx/>
              <a:buFontTx/>
              <a:buNone/>
              <a:tabLst/>
            </a:pPr>
            <a:endParaRPr kumimoji="0" lang="ja-JP" altLang="en-US" sz="3600" u="none" strike="noStrike" cap="none" spc="0" normalizeH="0" baseline="0" dirty="0">
              <a:ln>
                <a:noFill/>
              </a:ln>
              <a:solidFill>
                <a:srgbClr val="FFFFFF"/>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p:txBody>
      </p:sp>
    </p:spTree>
    <p:extLst>
      <p:ext uri="{BB962C8B-B14F-4D97-AF65-F5344CB8AC3E}">
        <p14:creationId xmlns:p14="http://schemas.microsoft.com/office/powerpoint/2010/main" val="1723670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357742" y="2550570"/>
            <a:ext cx="2629466" cy="2043104"/>
          </a:xfrm>
          <a:prstGeom prst="rect">
            <a:avLst/>
          </a:prstGeom>
        </p:spPr>
      </p:pic>
      <p:sp>
        <p:nvSpPr>
          <p:cNvPr id="2" name="円/楕円 1"/>
          <p:cNvSpPr/>
          <p:nvPr/>
        </p:nvSpPr>
        <p:spPr bwMode="auto">
          <a:xfrm>
            <a:off x="5004486" y="3789040"/>
            <a:ext cx="3671970" cy="1736014"/>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dirty="0" smtClean="0">
                <a:solidFill>
                  <a:schemeClr val="tx1"/>
                </a:solidFill>
                <a:latin typeface="Hiragino Sans W3" charset="-128"/>
                <a:ea typeface="Hiragino Sans W3" charset="-128"/>
                <a:cs typeface="Hiragino Sans W3" charset="-128"/>
              </a:rPr>
              <a:t>助けを呼び、</a:t>
            </a:r>
            <a:endParaRPr kumimoji="1" lang="en-US" altLang="ja-JP" sz="3600" dirty="0" smtClean="0">
              <a:solidFill>
                <a:schemeClr val="tx1"/>
              </a:solidFill>
              <a:latin typeface="Hiragino Sans W3" charset="-128"/>
              <a:ea typeface="Hiragino Sans W3" charset="-128"/>
              <a:cs typeface="Hiragino Sans W3"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u="none" strike="noStrike" cap="none" normalizeH="0" baseline="0" dirty="0" smtClean="0">
                <a:ln>
                  <a:noFill/>
                </a:ln>
                <a:solidFill>
                  <a:schemeClr val="tx1"/>
                </a:solidFill>
                <a:effectLst/>
                <a:latin typeface="Hiragino Sans W3" charset="-128"/>
                <a:ea typeface="Hiragino Sans W3" charset="-128"/>
                <a:cs typeface="Hiragino Sans W3" charset="-128"/>
              </a:rPr>
              <a:t>人を集める</a:t>
            </a:r>
            <a:endParaRPr kumimoji="1" lang="en-US" altLang="ja-JP" sz="3600" u="none" strike="noStrike" cap="none" normalizeH="0" baseline="0" dirty="0" smtClean="0">
              <a:ln>
                <a:noFill/>
              </a:ln>
              <a:solidFill>
                <a:schemeClr val="tx1"/>
              </a:solidFill>
              <a:effectLst/>
              <a:latin typeface="Hiragino Sans W3" charset="-128"/>
              <a:ea typeface="Hiragino Sans W3" charset="-128"/>
              <a:cs typeface="Hiragino Sans W3" charset="-128"/>
            </a:endParaRPr>
          </a:p>
        </p:txBody>
      </p:sp>
      <p:sp>
        <p:nvSpPr>
          <p:cNvPr id="10" name="円/楕円 9"/>
          <p:cNvSpPr/>
          <p:nvPr/>
        </p:nvSpPr>
        <p:spPr bwMode="auto">
          <a:xfrm>
            <a:off x="782472" y="4758429"/>
            <a:ext cx="3962400" cy="1757149"/>
          </a:xfrm>
          <a:prstGeom prst="ellipse">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2800" dirty="0">
                <a:solidFill>
                  <a:schemeClr val="tx1"/>
                </a:solidFill>
                <a:latin typeface="Hiragino Sans W3" charset="-128"/>
                <a:ea typeface="Hiragino Sans W3" charset="-128"/>
                <a:cs typeface="Hiragino Sans W3" charset="-128"/>
              </a:rPr>
              <a:t>エピペン</a:t>
            </a:r>
            <a:r>
              <a:rPr lang="en-US" altLang="ja-JP" sz="2800" baseline="30000" dirty="0">
                <a:solidFill>
                  <a:schemeClr val="tx1"/>
                </a:solidFill>
                <a:latin typeface="Hiragino Sans W3" charset="-128"/>
                <a:ea typeface="Hiragino Sans W3" charset="-128"/>
                <a:cs typeface="Hiragino Sans W3" charset="-128"/>
              </a:rPr>
              <a:t>®</a:t>
            </a:r>
            <a:r>
              <a:rPr lang="ja-JP" altLang="en-US" sz="2800" dirty="0" smtClean="0">
                <a:latin typeface="Hiragino Sans W3" charset="-128"/>
                <a:ea typeface="Hiragino Sans W3" charset="-128"/>
                <a:cs typeface="Hiragino Sans W3" charset="-128"/>
              </a:rPr>
              <a:t>等を</a:t>
            </a:r>
            <a:endParaRPr lang="en-US" altLang="ja-JP" sz="2800" dirty="0" smtClean="0">
              <a:latin typeface="Hiragino Sans W3" charset="-128"/>
              <a:ea typeface="Hiragino Sans W3" charset="-128"/>
              <a:cs typeface="Hiragino Sans W3"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2800" dirty="0" smtClean="0">
                <a:latin typeface="Hiragino Sans W3" charset="-128"/>
                <a:ea typeface="Hiragino Sans W3" charset="-128"/>
                <a:cs typeface="Hiragino Sans W3" charset="-128"/>
              </a:rPr>
              <a:t>持ってくるよう</a:t>
            </a:r>
            <a:endParaRPr lang="en-US" altLang="ja-JP" sz="2800" dirty="0" smtClean="0">
              <a:latin typeface="Hiragino Sans W3" charset="-128"/>
              <a:ea typeface="Hiragino Sans W3" charset="-128"/>
              <a:cs typeface="Hiragino Sans W3"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2800" dirty="0" smtClean="0">
                <a:latin typeface="Hiragino Sans W3" charset="-128"/>
                <a:ea typeface="Hiragino Sans W3" charset="-128"/>
                <a:cs typeface="Hiragino Sans W3" charset="-128"/>
              </a:rPr>
              <a:t>指示する</a:t>
            </a:r>
            <a:endParaRPr lang="en-US" altLang="ja-JP" sz="2800" dirty="0" smtClean="0">
              <a:latin typeface="Hiragino Sans W3" charset="-128"/>
              <a:ea typeface="Hiragino Sans W3" charset="-128"/>
              <a:cs typeface="Hiragino Sans W3" charset="-128"/>
            </a:endParaRPr>
          </a:p>
        </p:txBody>
      </p:sp>
      <p:sp>
        <p:nvSpPr>
          <p:cNvPr id="11" name="円/楕円 10"/>
          <p:cNvSpPr/>
          <p:nvPr/>
        </p:nvSpPr>
        <p:spPr bwMode="auto">
          <a:xfrm>
            <a:off x="3200400" y="1787435"/>
            <a:ext cx="4794422" cy="1752600"/>
          </a:xfrm>
          <a:prstGeom prst="ellipse">
            <a:avLst/>
          </a:prstGeom>
          <a:solidFill>
            <a:srgbClr val="FCFE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u="none" strike="noStrike" cap="none" normalizeH="0" baseline="0" dirty="0" smtClean="0">
                <a:ln>
                  <a:noFill/>
                </a:ln>
                <a:solidFill>
                  <a:schemeClr val="tx1"/>
                </a:solidFill>
                <a:effectLst/>
                <a:latin typeface="Hiragino Sans W3" charset="-128"/>
                <a:ea typeface="Hiragino Sans W3" charset="-128"/>
                <a:cs typeface="Hiragino Sans W3" charset="-128"/>
              </a:rPr>
              <a:t>目を離さない、</a:t>
            </a:r>
            <a:endParaRPr kumimoji="1" lang="en-US" altLang="ja-JP" sz="3600" u="none" strike="noStrike" cap="none" normalizeH="0" baseline="0" dirty="0" smtClean="0">
              <a:ln>
                <a:noFill/>
              </a:ln>
              <a:solidFill>
                <a:schemeClr val="tx1"/>
              </a:solidFill>
              <a:effectLst/>
              <a:latin typeface="Hiragino Sans W3" charset="-128"/>
              <a:ea typeface="Hiragino Sans W3" charset="-128"/>
              <a:cs typeface="Hiragino Sans W3"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dirty="0">
                <a:solidFill>
                  <a:schemeClr val="tx1"/>
                </a:solidFill>
                <a:latin typeface="Hiragino Sans W3" charset="-128"/>
                <a:ea typeface="Hiragino Sans W3" charset="-128"/>
                <a:cs typeface="Hiragino Sans W3" charset="-128"/>
              </a:rPr>
              <a:t>ひとり</a:t>
            </a:r>
            <a:r>
              <a:rPr kumimoji="1" lang="ja-JP" altLang="en-US" sz="3600" dirty="0" smtClean="0">
                <a:solidFill>
                  <a:schemeClr val="tx1"/>
                </a:solidFill>
                <a:latin typeface="Hiragino Sans W3" charset="-128"/>
                <a:ea typeface="Hiragino Sans W3" charset="-128"/>
                <a:cs typeface="Hiragino Sans W3" charset="-128"/>
              </a:rPr>
              <a:t>にしない</a:t>
            </a:r>
            <a:endParaRPr kumimoji="1" lang="en-US" altLang="ja-JP" sz="3600" u="none" strike="noStrike" cap="none" normalizeH="0" baseline="0" dirty="0" smtClean="0">
              <a:ln>
                <a:noFill/>
              </a:ln>
              <a:solidFill>
                <a:schemeClr val="tx1"/>
              </a:solidFill>
              <a:effectLst/>
              <a:latin typeface="Hiragino Sans W3" charset="-128"/>
              <a:ea typeface="Hiragino Sans W3" charset="-128"/>
              <a:cs typeface="Hiragino Sans W3" charset="-128"/>
            </a:endParaRPr>
          </a:p>
        </p:txBody>
      </p:sp>
      <p:sp>
        <p:nvSpPr>
          <p:cNvPr id="13"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3600" dirty="0" smtClean="0">
                <a:solidFill>
                  <a:schemeClr val="bg1"/>
                </a:solidFill>
                <a:latin typeface="Hiragino Sans W3" charset="-128"/>
                <a:ea typeface="Hiragino Sans W3" charset="-128"/>
                <a:cs typeface="Hiragino Sans W3" charset="-128"/>
              </a:rPr>
              <a:t>第一発見者が行う３つの行動</a:t>
            </a:r>
            <a:endParaRPr lang="ja-JP" altLang="en-US" sz="3600" dirty="0">
              <a:solidFill>
                <a:schemeClr val="bg1"/>
              </a:solidFill>
              <a:latin typeface="Hiragino Sans W3" charset="-128"/>
              <a:ea typeface="Hiragino Sans W3" charset="-128"/>
              <a:cs typeface="Hiragino Sans W3" charset="-128"/>
            </a:endParaRPr>
          </a:p>
        </p:txBody>
      </p:sp>
      <p:sp>
        <p:nvSpPr>
          <p:cNvPr id="19" name="テキスト ボックス 18"/>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pic>
        <p:nvPicPr>
          <p:cNvPr id="20" name="図 19"/>
          <p:cNvPicPr>
            <a:picLocks noChangeAspect="1"/>
          </p:cNvPicPr>
          <p:nvPr/>
        </p:nvPicPr>
        <p:blipFill>
          <a:blip r:embed="rId2"/>
          <a:stretch>
            <a:fillRect/>
          </a:stretch>
        </p:blipFill>
        <p:spPr>
          <a:xfrm>
            <a:off x="460714" y="2702970"/>
            <a:ext cx="2629466" cy="2043104"/>
          </a:xfrm>
          <a:prstGeom prst="rect">
            <a:avLst/>
          </a:prstGeom>
        </p:spPr>
      </p:pic>
      <p:grpSp>
        <p:nvGrpSpPr>
          <p:cNvPr id="46" name="図形グループ 45"/>
          <p:cNvGrpSpPr/>
          <p:nvPr/>
        </p:nvGrpSpPr>
        <p:grpSpPr>
          <a:xfrm>
            <a:off x="-8241" y="1426516"/>
            <a:ext cx="9182100" cy="5435600"/>
            <a:chOff x="580206" y="289503"/>
            <a:chExt cx="9182100" cy="5435600"/>
          </a:xfrm>
        </p:grpSpPr>
        <p:sp>
          <p:nvSpPr>
            <p:cNvPr id="47" name="正方形/長方形 46"/>
            <p:cNvSpPr/>
            <p:nvPr/>
          </p:nvSpPr>
          <p:spPr>
            <a:xfrm>
              <a:off x="580206" y="289503"/>
              <a:ext cx="9156700" cy="5435600"/>
            </a:xfrm>
            <a:prstGeom prst="rect">
              <a:avLst/>
            </a:prstGeom>
            <a:solidFill>
              <a:schemeClr val="bg1"/>
            </a:solidFill>
            <a:ln w="12700" cap="flat">
              <a:solidFill>
                <a:schemeClr val="bg1"/>
              </a:solid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nvGrpSpPr>
            <p:cNvPr id="48" name="グループ化 47"/>
            <p:cNvGrpSpPr/>
            <p:nvPr/>
          </p:nvGrpSpPr>
          <p:grpSpPr>
            <a:xfrm>
              <a:off x="592906" y="685970"/>
              <a:ext cx="9169400" cy="4418784"/>
              <a:chOff x="0" y="1884664"/>
              <a:chExt cx="9169400" cy="4418784"/>
            </a:xfrm>
          </p:grpSpPr>
          <p:grpSp>
            <p:nvGrpSpPr>
              <p:cNvPr id="49" name="図形グループ 6"/>
              <p:cNvGrpSpPr/>
              <p:nvPr/>
            </p:nvGrpSpPr>
            <p:grpSpPr>
              <a:xfrm>
                <a:off x="0" y="1884664"/>
                <a:ext cx="9169400" cy="3652476"/>
                <a:chOff x="8490231" y="2905054"/>
                <a:chExt cx="9169400" cy="3652476"/>
              </a:xfrm>
            </p:grpSpPr>
            <p:sp>
              <p:nvSpPr>
                <p:cNvPr id="54" name="テキスト ボックス 53"/>
                <p:cNvSpPr txBox="1"/>
                <p:nvPr/>
              </p:nvSpPr>
              <p:spPr>
                <a:xfrm>
                  <a:off x="8490231" y="2905054"/>
                  <a:ext cx="9169400" cy="59503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r>
                    <a:rPr kumimoji="0" lang="ja-JP" altLang="en-US" sz="3200" u="none" strike="noStrike" cap="none" spc="0" normalizeH="0" baseline="0" dirty="0" smtClean="0">
                      <a:ln>
                        <a:noFill/>
                      </a:ln>
                      <a:solidFill>
                        <a:srgbClr val="FF0000"/>
                      </a:solidFill>
                      <a:effectLst/>
                      <a:uFillTx/>
                      <a:latin typeface="Hiragino Sans W3" charset="-128"/>
                      <a:ea typeface="Hiragino Sans W3" charset="-128"/>
                      <a:cs typeface="Hiragino Sans W3" charset="-128"/>
                      <a:sym typeface="Helvetica"/>
                    </a:rPr>
                    <a:t>反応がなく、呼吸もなければ心</a:t>
                  </a:r>
                  <a:r>
                    <a:rPr lang="ja-JP" altLang="en-US" sz="3200" dirty="0" smtClean="0">
                      <a:solidFill>
                        <a:srgbClr val="FF0000"/>
                      </a:solidFill>
                      <a:latin typeface="Hiragino Sans W3" charset="-128"/>
                      <a:ea typeface="Hiragino Sans W3" charset="-128"/>
                      <a:cs typeface="Hiragino Sans W3" charset="-128"/>
                    </a:rPr>
                    <a:t>肺</a:t>
                  </a:r>
                  <a:r>
                    <a:rPr kumimoji="0" lang="ja-JP" altLang="en-US" sz="3200" u="none" strike="noStrike" cap="none" spc="0" normalizeH="0" baseline="0" dirty="0" smtClean="0">
                      <a:ln>
                        <a:noFill/>
                      </a:ln>
                      <a:solidFill>
                        <a:srgbClr val="FF0000"/>
                      </a:solidFill>
                      <a:effectLst/>
                      <a:uFillTx/>
                      <a:latin typeface="Hiragino Sans W3" charset="-128"/>
                      <a:ea typeface="Hiragino Sans W3" charset="-128"/>
                      <a:cs typeface="Hiragino Sans W3" charset="-128"/>
                      <a:sym typeface="Helvetica"/>
                    </a:rPr>
                    <a:t>蘇生を行う</a:t>
                  </a:r>
                  <a:endParaRPr kumimoji="0" lang="ja-JP" altLang="en-US" sz="3200" u="none" strike="noStrike" cap="none" spc="0" normalizeH="0" baseline="0" dirty="0">
                    <a:ln>
                      <a:noFill/>
                    </a:ln>
                    <a:solidFill>
                      <a:srgbClr val="FF0000"/>
                    </a:solidFill>
                    <a:effectLst/>
                    <a:uFillTx/>
                    <a:latin typeface="Hiragino Sans W3" charset="-128"/>
                    <a:ea typeface="Hiragino Sans W3" charset="-128"/>
                    <a:cs typeface="Hiragino Sans W3" charset="-128"/>
                    <a:sym typeface="Helvetica"/>
                  </a:endParaRPr>
                </a:p>
              </p:txBody>
            </p:sp>
            <p:pic>
              <p:nvPicPr>
                <p:cNvPr id="55" name="図 54"/>
                <p:cNvPicPr>
                  <a:picLocks noChangeAspect="1"/>
                </p:cNvPicPr>
                <p:nvPr/>
              </p:nvPicPr>
              <p:blipFill rotWithShape="1">
                <a:blip r:embed="rId3"/>
                <a:srcRect r="61148"/>
                <a:stretch/>
              </p:blipFill>
              <p:spPr>
                <a:xfrm>
                  <a:off x="12454595" y="3678616"/>
                  <a:ext cx="2077212" cy="2878914"/>
                </a:xfrm>
                <a:prstGeom prst="rect">
                  <a:avLst/>
                </a:prstGeom>
              </p:spPr>
            </p:pic>
            <p:pic>
              <p:nvPicPr>
                <p:cNvPr id="56" name="図 55"/>
                <p:cNvPicPr>
                  <a:picLocks noChangeAspect="1"/>
                </p:cNvPicPr>
                <p:nvPr/>
              </p:nvPicPr>
              <p:blipFill rotWithShape="1">
                <a:blip r:embed="rId4"/>
                <a:srcRect t="10240" b="35292"/>
                <a:stretch/>
              </p:blipFill>
              <p:spPr>
                <a:xfrm>
                  <a:off x="8679751" y="4035733"/>
                  <a:ext cx="3811134" cy="1807028"/>
                </a:xfrm>
                <a:prstGeom prst="rect">
                  <a:avLst/>
                </a:prstGeom>
              </p:spPr>
            </p:pic>
          </p:grpSp>
          <p:sp>
            <p:nvSpPr>
              <p:cNvPr id="50" name="テキスト ボックス 49"/>
              <p:cNvSpPr txBox="1"/>
              <p:nvPr/>
            </p:nvSpPr>
            <p:spPr>
              <a:xfrm>
                <a:off x="907834" y="2617717"/>
                <a:ext cx="292387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kumimoji="0" lang="ja-JP" altLang="en-US"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胸骨圧迫のポイント</a:t>
                </a:r>
                <a:r>
                  <a:rPr kumimoji="0" lang="en-US" altLang="ja-JP"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1" name="テキスト ボックス 50"/>
              <p:cNvSpPr txBox="1"/>
              <p:nvPr/>
            </p:nvSpPr>
            <p:spPr>
              <a:xfrm>
                <a:off x="6002478" y="2617713"/>
                <a:ext cx="2962349"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【AED</a:t>
                </a:r>
                <a:r>
                  <a:rPr kumimoji="0" lang="ja-JP" altLang="en-US"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装着のポイント</a:t>
                </a:r>
                <a:r>
                  <a:rPr kumimoji="0" lang="en-US" altLang="ja-JP"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2" name="テキスト ボックス 51"/>
              <p:cNvSpPr txBox="1"/>
              <p:nvPr/>
            </p:nvSpPr>
            <p:spPr>
              <a:xfrm>
                <a:off x="240487" y="4661973"/>
                <a:ext cx="4505197" cy="164147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◎強く（胸の厚さの約</a:t>
                </a:r>
                <a:r>
                  <a:rPr lang="en-US" altLang="ja-JP" sz="2000" dirty="0" smtClean="0">
                    <a:solidFill>
                      <a:srgbClr val="000000"/>
                    </a:solidFill>
                    <a:latin typeface="Hiragino Sans W3" charset="-128"/>
                    <a:ea typeface="Hiragino Sans W3" charset="-128"/>
                    <a:cs typeface="Hiragino Sans W3" charset="-128"/>
                  </a:rPr>
                  <a:t>1/3</a:t>
                </a:r>
                <a:r>
                  <a:rPr lang="ja-JP" altLang="en-US" sz="2000" dirty="0" smtClean="0">
                    <a:solidFill>
                      <a:srgbClr val="000000"/>
                    </a:solidFill>
                    <a:latin typeface="Hiragino Sans W3" charset="-128"/>
                    <a:ea typeface="Hiragino Sans W3" charset="-128"/>
                    <a:cs typeface="Hiragino Sans W3" charset="-128"/>
                  </a:rPr>
                  <a:t>）</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◎速く（</a:t>
                </a:r>
                <a:r>
                  <a:rPr kumimoji="0" lang="en-US" altLang="ja-JP"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100</a:t>
                </a:r>
                <a:r>
                  <a:rPr kumimoji="0" lang="ja-JP" altLang="en-US"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回～</a:t>
                </a:r>
                <a:r>
                  <a:rPr kumimoji="0" lang="en-US" altLang="ja-JP"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120</a:t>
                </a:r>
                <a:r>
                  <a:rPr kumimoji="0" lang="ja-JP" altLang="en-US"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回</a:t>
                </a:r>
                <a:r>
                  <a:rPr lang="en-US" altLang="ja-JP" sz="2000" dirty="0" smtClean="0">
                    <a:solidFill>
                      <a:srgbClr val="000000"/>
                    </a:solidFill>
                    <a:latin typeface="Hiragino Sans W3" charset="-128"/>
                    <a:ea typeface="Hiragino Sans W3" charset="-128"/>
                    <a:cs typeface="Hiragino Sans W3" charset="-128"/>
                  </a:rPr>
                  <a:t>/</a:t>
                </a:r>
                <a:r>
                  <a:rPr lang="ja-JP" altLang="en-US" sz="2000" dirty="0" smtClean="0">
                    <a:solidFill>
                      <a:srgbClr val="000000"/>
                    </a:solidFill>
                    <a:latin typeface="Hiragino Sans W3" charset="-128"/>
                    <a:ea typeface="Hiragino Sans W3" charset="-128"/>
                    <a:cs typeface="Hiragino Sans W3" charset="-128"/>
                  </a:rPr>
                  <a:t>分）</a:t>
                </a:r>
                <a:endParaRPr kumimoji="0" lang="en-US" altLang="ja-JP"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◎絶え間</a:t>
                </a:r>
                <a:r>
                  <a:rPr lang="ja-JP" altLang="en-US" sz="2000" dirty="0" smtClean="0">
                    <a:solidFill>
                      <a:srgbClr val="000000"/>
                    </a:solidFill>
                    <a:latin typeface="Hiragino Sans W3" charset="-128"/>
                    <a:ea typeface="Hiragino Sans W3" charset="-128"/>
                    <a:cs typeface="Hiragino Sans W3" charset="-128"/>
                  </a:rPr>
                  <a:t>なく</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a:t>
                </a:r>
                <a:r>
                  <a:rPr lang="ja-JP" altLang="en-US" sz="2000" dirty="0" smtClean="0">
                    <a:solidFill>
                      <a:srgbClr val="000000"/>
                    </a:solidFill>
                    <a:latin typeface="Hiragino Sans W3" charset="-128"/>
                    <a:ea typeface="Hiragino Sans W3" charset="-128"/>
                    <a:cs typeface="Hiragino Sans W3" charset="-128"/>
                  </a:rPr>
                  <a:t>中断を最小限にする）</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◎圧迫する位置は「胸の真ん中」</a:t>
                </a:r>
                <a:endParaRPr kumimoji="0" lang="ja-JP" altLang="en-US" sz="200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3" name="テキスト ボックス 52"/>
              <p:cNvSpPr txBox="1"/>
              <p:nvPr/>
            </p:nvSpPr>
            <p:spPr>
              <a:xfrm>
                <a:off x="5835564" y="3008043"/>
                <a:ext cx="3166922" cy="31803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◎電極パッドを</a:t>
                </a:r>
                <a:r>
                  <a:rPr lang="ja-JP" altLang="en-US" sz="2000" dirty="0" smtClean="0">
                    <a:solidFill>
                      <a:srgbClr val="000000"/>
                    </a:solidFill>
                    <a:latin typeface="Hiragino Sans W3" charset="-128"/>
                    <a:ea typeface="Hiragino Sans W3" charset="-128"/>
                    <a:cs typeface="Hiragino Sans W3" charset="-128"/>
                  </a:rPr>
                  <a:t>貼り付ける　</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a:solidFill>
                      <a:srgbClr val="000000"/>
                    </a:solidFill>
                    <a:latin typeface="Hiragino Sans W3" charset="-128"/>
                    <a:ea typeface="Hiragino Sans W3" charset="-128"/>
                    <a:cs typeface="Hiragino Sans W3" charset="-128"/>
                  </a:rPr>
                  <a:t>　</a:t>
                </a:r>
                <a:r>
                  <a:rPr lang="ja-JP" altLang="en-US" sz="2000" dirty="0" smtClean="0">
                    <a:solidFill>
                      <a:srgbClr val="000000"/>
                    </a:solidFill>
                    <a:latin typeface="Hiragino Sans W3" charset="-128"/>
                    <a:ea typeface="Hiragino Sans W3" charset="-128"/>
                    <a:cs typeface="Hiragino Sans W3" charset="-128"/>
                  </a:rPr>
                  <a:t>時も</a:t>
                </a:r>
                <a:r>
                  <a:rPr lang="ja-JP" altLang="en-US" sz="2000" dirty="0" smtClean="0">
                    <a:solidFill>
                      <a:srgbClr val="000000"/>
                    </a:solidFill>
                    <a:latin typeface="Hiragino Sans W3" charset="-128"/>
                    <a:ea typeface="Hiragino Sans W3" charset="-128"/>
                    <a:cs typeface="Hiragino Sans W3" charset="-128"/>
                  </a:rPr>
                  <a:t>、できるだけ</a:t>
                </a:r>
                <a:r>
                  <a:rPr lang="ja-JP" altLang="en-US" sz="2000" dirty="0" smtClean="0">
                    <a:solidFill>
                      <a:srgbClr val="000000"/>
                    </a:solidFill>
                    <a:latin typeface="Hiragino Sans W3" charset="-128"/>
                    <a:ea typeface="Hiragino Sans W3" charset="-128"/>
                    <a:cs typeface="Hiragino Sans W3" charset="-128"/>
                  </a:rPr>
                  <a:t>胸骨圧</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a:solidFill>
                      <a:srgbClr val="000000"/>
                    </a:solidFill>
                    <a:latin typeface="Hiragino Sans W3" charset="-128"/>
                    <a:ea typeface="Hiragino Sans W3" charset="-128"/>
                    <a:cs typeface="Hiragino Sans W3" charset="-128"/>
                  </a:rPr>
                  <a:t>　</a:t>
                </a:r>
                <a:r>
                  <a:rPr lang="ja-JP" altLang="en-US" sz="2000" dirty="0" smtClean="0">
                    <a:solidFill>
                      <a:srgbClr val="000000"/>
                    </a:solidFill>
                    <a:latin typeface="Hiragino Sans W3" charset="-128"/>
                    <a:ea typeface="Hiragino Sans W3" charset="-128"/>
                    <a:cs typeface="Hiragino Sans W3" charset="-128"/>
                  </a:rPr>
                  <a:t>迫を継続</a:t>
                </a:r>
                <a:r>
                  <a:rPr lang="ja-JP" altLang="en-US" sz="2000" dirty="0" smtClean="0">
                    <a:solidFill>
                      <a:srgbClr val="000000"/>
                    </a:solidFill>
                    <a:latin typeface="Hiragino Sans W3" charset="-128"/>
                    <a:ea typeface="Hiragino Sans W3" charset="-128"/>
                    <a:cs typeface="Hiragino Sans W3" charset="-128"/>
                  </a:rPr>
                  <a:t>する</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lang="ja-JP" altLang="en-US" sz="2000" dirty="0" smtClean="0">
                    <a:solidFill>
                      <a:srgbClr val="000000"/>
                    </a:solidFill>
                    <a:latin typeface="Hiragino Sans W3" charset="-128"/>
                    <a:ea typeface="Hiragino Sans W3" charset="-128"/>
                    <a:cs typeface="Hiragino Sans W3" charset="-128"/>
                  </a:rPr>
                  <a:t>電極パッドを貼る位置が   </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  </a:t>
                </a:r>
                <a:r>
                  <a:rPr lang="ja-JP" altLang="en-US" sz="2000" dirty="0" smtClean="0">
                    <a:solidFill>
                      <a:srgbClr val="000000"/>
                    </a:solidFill>
                    <a:latin typeface="Hiragino Sans W3" charset="-128"/>
                    <a:ea typeface="Hiragino Sans W3" charset="-128"/>
                    <a:cs typeface="Hiragino Sans W3" charset="-128"/>
                  </a:rPr>
                  <a:t>汗などで濡れていたらタ</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   オル等でふき取る</a:t>
                </a:r>
                <a:endParaRPr kumimoji="0" lang="en-US" altLang="ja-JP"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a:t>
                </a:r>
                <a:r>
                  <a:rPr lang="en-US" altLang="ja-JP" sz="2000" dirty="0" smtClean="0">
                    <a:solidFill>
                      <a:srgbClr val="000000"/>
                    </a:solidFill>
                    <a:latin typeface="Hiragino Sans W3" charset="-128"/>
                    <a:ea typeface="Hiragino Sans W3" charset="-128"/>
                    <a:cs typeface="Hiragino Sans W3" charset="-128"/>
                  </a:rPr>
                  <a:t>6</a:t>
                </a:r>
                <a:r>
                  <a:rPr lang="ja-JP" altLang="en-US" sz="2000" dirty="0" smtClean="0">
                    <a:solidFill>
                      <a:srgbClr val="000000"/>
                    </a:solidFill>
                    <a:latin typeface="Hiragino Sans W3" charset="-128"/>
                    <a:ea typeface="Hiragino Sans W3" charset="-128"/>
                    <a:cs typeface="Hiragino Sans W3" charset="-128"/>
                  </a:rPr>
                  <a:t>歳くらいまでは</a:t>
                </a:r>
                <a:r>
                  <a:rPr lang="ja-JP" altLang="en-US" sz="2000" dirty="0" smtClean="0">
                    <a:solidFill>
                      <a:srgbClr val="000000"/>
                    </a:solidFill>
                    <a:latin typeface="Hiragino Sans W3" charset="-128"/>
                    <a:ea typeface="Hiragino Sans W3" charset="-128"/>
                    <a:cs typeface="Hiragino Sans W3" charset="-128"/>
                  </a:rPr>
                  <a:t>小児用</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a:solidFill>
                      <a:srgbClr val="000000"/>
                    </a:solidFill>
                    <a:latin typeface="Hiragino Sans W3" charset="-128"/>
                    <a:ea typeface="Hiragino Sans W3" charset="-128"/>
                    <a:cs typeface="Hiragino Sans W3" charset="-128"/>
                  </a:rPr>
                  <a:t>　</a:t>
                </a:r>
                <a:r>
                  <a:rPr lang="ja-JP" altLang="en-US" sz="2000" dirty="0" smtClean="0">
                    <a:solidFill>
                      <a:srgbClr val="000000"/>
                    </a:solidFill>
                    <a:latin typeface="Hiragino Sans W3" charset="-128"/>
                    <a:ea typeface="Hiragino Sans W3" charset="-128"/>
                    <a:cs typeface="Hiragino Sans W3" charset="-128"/>
                  </a:rPr>
                  <a:t>電極</a:t>
                </a:r>
                <a:r>
                  <a:rPr lang="ja-JP" altLang="en-US" sz="2000" dirty="0" smtClean="0">
                    <a:solidFill>
                      <a:srgbClr val="000000"/>
                    </a:solidFill>
                    <a:latin typeface="Hiragino Sans W3" charset="-128"/>
                    <a:ea typeface="Hiragino Sans W3" charset="-128"/>
                    <a:cs typeface="Hiragino Sans W3" charset="-128"/>
                  </a:rPr>
                  <a:t>パッドを貼る。</a:t>
                </a:r>
                <a:r>
                  <a:rPr lang="ja-JP" altLang="en-US" sz="2000" dirty="0" smtClean="0">
                    <a:solidFill>
                      <a:srgbClr val="000000"/>
                    </a:solidFill>
                    <a:latin typeface="Hiragino Sans W3" charset="-128"/>
                    <a:ea typeface="Hiragino Sans W3" charset="-128"/>
                    <a:cs typeface="Hiragino Sans W3" charset="-128"/>
                  </a:rPr>
                  <a:t>なけ</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a:solidFill>
                      <a:srgbClr val="000000"/>
                    </a:solidFill>
                    <a:latin typeface="Hiragino Sans W3" charset="-128"/>
                    <a:ea typeface="Hiragino Sans W3" charset="-128"/>
                    <a:cs typeface="Hiragino Sans W3" charset="-128"/>
                  </a:rPr>
                  <a:t>　</a:t>
                </a:r>
                <a:r>
                  <a:rPr lang="ja-JP" altLang="en-US" sz="2000" dirty="0" smtClean="0">
                    <a:solidFill>
                      <a:srgbClr val="000000"/>
                    </a:solidFill>
                    <a:latin typeface="Hiragino Sans W3" charset="-128"/>
                    <a:ea typeface="Hiragino Sans W3" charset="-128"/>
                    <a:cs typeface="Hiragino Sans W3" charset="-128"/>
                  </a:rPr>
                  <a:t>れば成人用</a:t>
                </a:r>
                <a:r>
                  <a:rPr lang="ja-JP" altLang="en-US" sz="2000" dirty="0" smtClean="0">
                    <a:solidFill>
                      <a:srgbClr val="000000"/>
                    </a:solidFill>
                    <a:latin typeface="Hiragino Sans W3" charset="-128"/>
                    <a:ea typeface="Hiragino Sans W3" charset="-128"/>
                    <a:cs typeface="Hiragino Sans W3" charset="-128"/>
                  </a:rPr>
                  <a:t>電極パッド</a:t>
                </a:r>
                <a:r>
                  <a:rPr lang="ja-JP" altLang="en-US" sz="2000" dirty="0" smtClean="0">
                    <a:solidFill>
                      <a:srgbClr val="000000"/>
                    </a:solidFill>
                    <a:latin typeface="Hiragino Sans W3" charset="-128"/>
                    <a:ea typeface="Hiragino Sans W3" charset="-128"/>
                    <a:cs typeface="Hiragino Sans W3" charset="-128"/>
                  </a:rPr>
                  <a:t>で</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a:solidFill>
                      <a:srgbClr val="000000"/>
                    </a:solidFill>
                    <a:latin typeface="Hiragino Sans W3" charset="-128"/>
                    <a:ea typeface="Hiragino Sans W3" charset="-128"/>
                    <a:cs typeface="Hiragino Sans W3" charset="-128"/>
                  </a:rPr>
                  <a:t>　</a:t>
                </a:r>
                <a:r>
                  <a:rPr lang="ja-JP" altLang="en-US" sz="2000" dirty="0" smtClean="0">
                    <a:solidFill>
                      <a:srgbClr val="000000"/>
                    </a:solidFill>
                    <a:latin typeface="Hiragino Sans W3" charset="-128"/>
                    <a:ea typeface="Hiragino Sans W3" charset="-128"/>
                    <a:cs typeface="Hiragino Sans W3" charset="-128"/>
                  </a:rPr>
                  <a:t>代用</a:t>
                </a:r>
                <a:r>
                  <a:rPr lang="ja-JP" altLang="en-US" sz="2000" dirty="0" smtClean="0">
                    <a:solidFill>
                      <a:srgbClr val="000000"/>
                    </a:solidFill>
                    <a:latin typeface="Hiragino Sans W3" charset="-128"/>
                    <a:ea typeface="Hiragino Sans W3" charset="-128"/>
                    <a:cs typeface="Hiragino Sans W3" charset="-128"/>
                  </a:rPr>
                  <a:t>する</a:t>
                </a:r>
                <a:endParaRPr kumimoji="0" lang="ja-JP" altLang="en-US" sz="200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grpSp>
      </p:grpSp>
      <p:sp>
        <p:nvSpPr>
          <p:cNvPr id="57" name="テキスト ボックス 56"/>
          <p:cNvSpPr txBox="1"/>
          <p:nvPr/>
        </p:nvSpPr>
        <p:spPr>
          <a:xfrm>
            <a:off x="6935307" y="6434969"/>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1730644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ppt_x"/>
                                          </p:val>
                                        </p:tav>
                                        <p:tav tm="100000">
                                          <p:val>
                                            <p:strVal val="#ppt_x"/>
                                          </p:val>
                                        </p:tav>
                                      </p:tavLst>
                                    </p:anim>
                                    <p:anim calcmode="lin" valueType="num">
                                      <p:cBhvr additive="base">
                                        <p:cTn id="23"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円/楕円 10"/>
          <p:cNvSpPr/>
          <p:nvPr/>
        </p:nvSpPr>
        <p:spPr bwMode="auto">
          <a:xfrm>
            <a:off x="3200400" y="1787435"/>
            <a:ext cx="4930726" cy="1752600"/>
          </a:xfrm>
          <a:prstGeom prst="ellipse">
            <a:avLst/>
          </a:prstGeom>
          <a:solidFill>
            <a:srgbClr val="FCFE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Hiragino Sans W3" charset="-128"/>
                <a:ea typeface="Hiragino Sans W3" charset="-128"/>
                <a:cs typeface="Hiragino Sans W3" charset="-128"/>
              </a:rPr>
              <a:t>積極的に</a:t>
            </a:r>
            <a:endParaRPr kumimoji="1" lang="en-US" altLang="ja-JP" sz="3600" b="0" i="0" u="none" strike="noStrike" cap="none" normalizeH="0" baseline="0" dirty="0" smtClean="0">
              <a:ln>
                <a:noFill/>
              </a:ln>
              <a:solidFill>
                <a:schemeClr val="tx1"/>
              </a:solidFill>
              <a:effectLst/>
              <a:latin typeface="Hiragino Sans W3" charset="-128"/>
              <a:ea typeface="Hiragino Sans W3" charset="-128"/>
              <a:cs typeface="Hiragino Sans W3"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Hiragino Sans W3" charset="-128"/>
                <a:ea typeface="Hiragino Sans W3" charset="-128"/>
                <a:cs typeface="Hiragino Sans W3" charset="-128"/>
              </a:rPr>
              <a:t>症状を聞き取る</a:t>
            </a:r>
          </a:p>
        </p:txBody>
      </p:sp>
      <p:sp>
        <p:nvSpPr>
          <p:cNvPr id="13"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effectLst/>
                <a:latin typeface="Hiragino Sans W3" charset="-128"/>
                <a:ea typeface="Hiragino Sans W3" charset="-128"/>
                <a:cs typeface="Hiragino Sans W3" charset="-128"/>
              </a:rPr>
              <a:t>緊急性を判断する</a:t>
            </a:r>
            <a:endParaRPr lang="ja-JP" altLang="en-US" sz="4800" dirty="0">
              <a:solidFill>
                <a:schemeClr val="bg1"/>
              </a:solidFill>
              <a:effectLst/>
              <a:latin typeface="Hiragino Sans W3" charset="-128"/>
              <a:ea typeface="Hiragino Sans W3" charset="-128"/>
              <a:cs typeface="Hiragino Sans W3" charset="-128"/>
            </a:endParaRPr>
          </a:p>
        </p:txBody>
      </p:sp>
      <p:sp>
        <p:nvSpPr>
          <p:cNvPr id="4" name="正方形/長方形 3"/>
          <p:cNvSpPr/>
          <p:nvPr/>
        </p:nvSpPr>
        <p:spPr>
          <a:xfrm>
            <a:off x="1322358" y="3643107"/>
            <a:ext cx="4663810" cy="10526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bg1"/>
                </a:solidFill>
                <a:effectLst/>
                <a:latin typeface="Hiragino Sans W3" charset="-128"/>
                <a:ea typeface="Hiragino Sans W3" charset="-128"/>
                <a:cs typeface="Hiragino Sans W3" charset="-128"/>
              </a:rPr>
              <a:t>アレルギー症状がある</a:t>
            </a:r>
            <a:endParaRPr kumimoji="1" lang="en-US" altLang="ja-JP" sz="2800" dirty="0" smtClean="0">
              <a:solidFill>
                <a:schemeClr val="bg1"/>
              </a:solidFill>
              <a:effectLst/>
              <a:latin typeface="Hiragino Sans W3" charset="-128"/>
              <a:ea typeface="Hiragino Sans W3" charset="-128"/>
              <a:cs typeface="Hiragino Sans W3" charset="-128"/>
            </a:endParaRPr>
          </a:p>
          <a:p>
            <a:pPr algn="ctr"/>
            <a:r>
              <a:rPr lang="ja-JP" altLang="en-US" sz="2800" dirty="0" smtClean="0">
                <a:solidFill>
                  <a:schemeClr val="bg1"/>
                </a:solidFill>
                <a:latin typeface="Hiragino Sans W3" charset="-128"/>
                <a:ea typeface="Hiragino Sans W3" charset="-128"/>
                <a:cs typeface="Hiragino Sans W3" charset="-128"/>
              </a:rPr>
              <a:t>（</a:t>
            </a:r>
            <a:r>
              <a:rPr lang="ja-JP" altLang="en-US" sz="2800" dirty="0" smtClean="0">
                <a:solidFill>
                  <a:schemeClr val="bg1"/>
                </a:solidFill>
                <a:effectLst/>
                <a:latin typeface="Hiragino Sans W3" charset="-128"/>
                <a:ea typeface="Hiragino Sans W3" charset="-128"/>
                <a:cs typeface="Hiragino Sans W3" charset="-128"/>
              </a:rPr>
              <a:t>食物の関与が疑われる</a:t>
            </a:r>
            <a:r>
              <a:rPr lang="ja-JP" altLang="en-US" sz="2800" dirty="0" smtClean="0">
                <a:solidFill>
                  <a:schemeClr val="bg1"/>
                </a:solidFill>
                <a:latin typeface="Hiragino Sans W3" charset="-128"/>
                <a:ea typeface="Hiragino Sans W3" charset="-128"/>
                <a:cs typeface="Hiragino Sans W3" charset="-128"/>
              </a:rPr>
              <a:t>）</a:t>
            </a:r>
            <a:endParaRPr kumimoji="1" lang="ja-JP" altLang="en-US" sz="2800" dirty="0">
              <a:solidFill>
                <a:schemeClr val="bg1"/>
              </a:solidFill>
              <a:latin typeface="Hiragino Sans W3" charset="-128"/>
              <a:ea typeface="Hiragino Sans W3" charset="-128"/>
              <a:cs typeface="Hiragino Sans W3" charset="-128"/>
            </a:endParaRPr>
          </a:p>
        </p:txBody>
      </p:sp>
      <p:sp>
        <p:nvSpPr>
          <p:cNvPr id="9" name="正方形/長方形 8"/>
          <p:cNvSpPr/>
          <p:nvPr/>
        </p:nvSpPr>
        <p:spPr>
          <a:xfrm>
            <a:off x="1322358" y="4771372"/>
            <a:ext cx="4663810" cy="9831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bg1"/>
                </a:solidFill>
                <a:effectLst/>
                <a:latin typeface="Hiragino Sans W3" charset="-128"/>
                <a:ea typeface="Hiragino Sans W3" charset="-128"/>
                <a:cs typeface="Hiragino Sans W3" charset="-128"/>
              </a:rPr>
              <a:t>原因食物を食べた</a:t>
            </a:r>
            <a:endParaRPr lang="en-US" altLang="ja-JP" sz="2800" dirty="0" smtClean="0">
              <a:solidFill>
                <a:schemeClr val="bg1"/>
              </a:solidFill>
              <a:effectLst/>
              <a:latin typeface="Hiragino Sans W3" charset="-128"/>
              <a:ea typeface="Hiragino Sans W3" charset="-128"/>
              <a:cs typeface="Hiragino Sans W3" charset="-128"/>
            </a:endParaRPr>
          </a:p>
          <a:p>
            <a:pPr algn="ctr"/>
            <a:r>
              <a:rPr lang="ja-JP" altLang="en-US" sz="2800" dirty="0" smtClean="0">
                <a:solidFill>
                  <a:schemeClr val="bg1"/>
                </a:solidFill>
                <a:latin typeface="Hiragino Sans W3" charset="-128"/>
                <a:ea typeface="Hiragino Sans W3" charset="-128"/>
                <a:cs typeface="Hiragino Sans W3" charset="-128"/>
              </a:rPr>
              <a:t>（</a:t>
            </a:r>
            <a:r>
              <a:rPr lang="ja-JP" altLang="en-US" sz="2800" dirty="0" smtClean="0">
                <a:solidFill>
                  <a:schemeClr val="bg1"/>
                </a:solidFill>
                <a:effectLst/>
                <a:latin typeface="Hiragino Sans W3" charset="-128"/>
                <a:ea typeface="Hiragino Sans W3" charset="-128"/>
                <a:cs typeface="Hiragino Sans W3" charset="-128"/>
              </a:rPr>
              <a:t>可能性がある）</a:t>
            </a:r>
            <a:endParaRPr kumimoji="1" lang="ja-JP" altLang="en-US" sz="2800" dirty="0">
              <a:solidFill>
                <a:schemeClr val="bg1"/>
              </a:solidFill>
              <a:effectLst/>
              <a:latin typeface="Hiragino Sans W3" charset="-128"/>
              <a:ea typeface="Hiragino Sans W3" charset="-128"/>
              <a:cs typeface="Hiragino Sans W3" charset="-128"/>
            </a:endParaRPr>
          </a:p>
        </p:txBody>
      </p:sp>
      <p:sp>
        <p:nvSpPr>
          <p:cNvPr id="14" name="正方形/長方形 13"/>
          <p:cNvSpPr/>
          <p:nvPr/>
        </p:nvSpPr>
        <p:spPr>
          <a:xfrm>
            <a:off x="1322358" y="5830177"/>
            <a:ext cx="4663810" cy="9831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bg1"/>
                </a:solidFill>
                <a:effectLst/>
                <a:latin typeface="Hiragino Sans W3" charset="-128"/>
                <a:ea typeface="Hiragino Sans W3" charset="-128"/>
                <a:cs typeface="Hiragino Sans W3" charset="-128"/>
              </a:rPr>
              <a:t>原因食物に触れた</a:t>
            </a:r>
            <a:endParaRPr lang="en-US" altLang="ja-JP" sz="2800" dirty="0" smtClean="0">
              <a:solidFill>
                <a:schemeClr val="bg1"/>
              </a:solidFill>
              <a:effectLst/>
              <a:latin typeface="Hiragino Sans W3" charset="-128"/>
              <a:ea typeface="Hiragino Sans W3" charset="-128"/>
              <a:cs typeface="Hiragino Sans W3" charset="-128"/>
            </a:endParaRPr>
          </a:p>
          <a:p>
            <a:pPr algn="ctr"/>
            <a:r>
              <a:rPr lang="ja-JP" altLang="en-US" sz="2800" dirty="0" smtClean="0">
                <a:solidFill>
                  <a:schemeClr val="bg1"/>
                </a:solidFill>
                <a:latin typeface="Hiragino Sans W3" charset="-128"/>
                <a:ea typeface="Hiragino Sans W3" charset="-128"/>
                <a:cs typeface="Hiragino Sans W3" charset="-128"/>
              </a:rPr>
              <a:t>（</a:t>
            </a:r>
            <a:r>
              <a:rPr lang="ja-JP" altLang="en-US" sz="2800" dirty="0" smtClean="0">
                <a:solidFill>
                  <a:schemeClr val="bg1"/>
                </a:solidFill>
                <a:effectLst/>
                <a:latin typeface="Hiragino Sans W3" charset="-128"/>
                <a:ea typeface="Hiragino Sans W3" charset="-128"/>
                <a:cs typeface="Hiragino Sans W3" charset="-128"/>
              </a:rPr>
              <a:t>可能性がある）</a:t>
            </a:r>
            <a:endParaRPr kumimoji="1" lang="ja-JP" altLang="en-US" sz="2800" dirty="0">
              <a:solidFill>
                <a:schemeClr val="bg1"/>
              </a:solidFill>
              <a:effectLst/>
              <a:latin typeface="Hiragino Sans W3" charset="-128"/>
              <a:ea typeface="Hiragino Sans W3" charset="-128"/>
              <a:cs typeface="Hiragino Sans W3" charset="-128"/>
            </a:endParaRPr>
          </a:p>
        </p:txBody>
      </p:sp>
      <p:sp>
        <p:nvSpPr>
          <p:cNvPr id="5" name="正方形/長方形 4"/>
          <p:cNvSpPr/>
          <p:nvPr/>
        </p:nvSpPr>
        <p:spPr>
          <a:xfrm>
            <a:off x="6598236" y="4293096"/>
            <a:ext cx="2236270" cy="1874315"/>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effectLst/>
                <a:latin typeface="Hiragino Sans W3" charset="-128"/>
                <a:ea typeface="Hiragino Sans W3" charset="-128"/>
                <a:cs typeface="Hiragino Sans W3" charset="-128"/>
              </a:rPr>
              <a:t>緊急性の</a:t>
            </a:r>
            <a:endParaRPr kumimoji="1" lang="en-US" altLang="ja-JP" sz="2800" dirty="0" smtClean="0">
              <a:effectLst/>
              <a:latin typeface="Hiragino Sans W3" charset="-128"/>
              <a:ea typeface="Hiragino Sans W3" charset="-128"/>
              <a:cs typeface="Hiragino Sans W3" charset="-128"/>
            </a:endParaRPr>
          </a:p>
          <a:p>
            <a:pPr algn="ctr"/>
            <a:r>
              <a:rPr kumimoji="1" lang="ja-JP" altLang="en-US" sz="2800" dirty="0" smtClean="0">
                <a:effectLst/>
                <a:latin typeface="Hiragino Sans W3" charset="-128"/>
                <a:ea typeface="Hiragino Sans W3" charset="-128"/>
                <a:cs typeface="Hiragino Sans W3" charset="-128"/>
              </a:rPr>
              <a:t>判断</a:t>
            </a:r>
            <a:endParaRPr kumimoji="1" lang="en-US" altLang="ja-JP" sz="2800" dirty="0" smtClean="0">
              <a:effectLst/>
              <a:latin typeface="Hiragino Sans W3" charset="-128"/>
              <a:ea typeface="Hiragino Sans W3" charset="-128"/>
              <a:cs typeface="Hiragino Sans W3" charset="-128"/>
            </a:endParaRPr>
          </a:p>
          <a:p>
            <a:pPr algn="ctr"/>
            <a:r>
              <a:rPr lang="ja-JP" altLang="en-US" sz="2800" dirty="0" smtClean="0">
                <a:latin typeface="Hiragino Sans W3" charset="-128"/>
                <a:ea typeface="Hiragino Sans W3" charset="-128"/>
                <a:cs typeface="Hiragino Sans W3" charset="-128"/>
              </a:rPr>
              <a:t>（</a:t>
            </a:r>
            <a:r>
              <a:rPr lang="en-US" altLang="ja-JP" sz="2800" dirty="0" smtClean="0">
                <a:effectLst/>
                <a:latin typeface="Hiragino Sans W3" charset="-128"/>
                <a:ea typeface="Hiragino Sans W3" charset="-128"/>
                <a:cs typeface="Hiragino Sans W3" charset="-128"/>
              </a:rPr>
              <a:t>5</a:t>
            </a:r>
            <a:r>
              <a:rPr lang="ja-JP" altLang="en-US" sz="2800" dirty="0" smtClean="0">
                <a:effectLst/>
                <a:latin typeface="Hiragino Sans W3" charset="-128"/>
                <a:ea typeface="Hiragino Sans W3" charset="-128"/>
                <a:cs typeface="Hiragino Sans W3" charset="-128"/>
              </a:rPr>
              <a:t>分以内）</a:t>
            </a:r>
            <a:endParaRPr kumimoji="1" lang="ja-JP" altLang="en-US" sz="2800" dirty="0">
              <a:effectLst/>
              <a:latin typeface="Hiragino Sans W3" charset="-128"/>
              <a:ea typeface="Hiragino Sans W3" charset="-128"/>
              <a:cs typeface="Hiragino Sans W3" charset="-128"/>
            </a:endParaRPr>
          </a:p>
        </p:txBody>
      </p:sp>
      <p:sp>
        <p:nvSpPr>
          <p:cNvPr id="6" name="右矢印 5"/>
          <p:cNvSpPr/>
          <p:nvPr/>
        </p:nvSpPr>
        <p:spPr>
          <a:xfrm>
            <a:off x="6094180" y="4692687"/>
            <a:ext cx="360040" cy="11125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7" name="正方形/長方形 6"/>
          <p:cNvSpPr/>
          <p:nvPr/>
        </p:nvSpPr>
        <p:spPr>
          <a:xfrm>
            <a:off x="3573524" y="3290501"/>
            <a:ext cx="184731" cy="276999"/>
          </a:xfrm>
          <a:prstGeom prst="rect">
            <a:avLst/>
          </a:prstGeom>
        </p:spPr>
        <p:txBody>
          <a:bodyPr wrap="none">
            <a:spAutoFit/>
          </a:bodyPr>
          <a:lstStyle/>
          <a:p>
            <a:endParaRPr lang="ja-JP" altLang="en-US">
              <a:latin typeface="Hiragino Sans W3" charset="-128"/>
              <a:ea typeface="Hiragino Sans W3" charset="-128"/>
              <a:cs typeface="Hiragino Sans W3" charset="-128"/>
            </a:endParaRPr>
          </a:p>
        </p:txBody>
      </p:sp>
      <p:pic>
        <p:nvPicPr>
          <p:cNvPr id="2" name="図 1"/>
          <p:cNvPicPr>
            <a:picLocks noChangeAspect="1"/>
          </p:cNvPicPr>
          <p:nvPr/>
        </p:nvPicPr>
        <p:blipFill>
          <a:blip r:embed="rId2"/>
          <a:stretch>
            <a:fillRect/>
          </a:stretch>
        </p:blipFill>
        <p:spPr>
          <a:xfrm>
            <a:off x="327251" y="1586670"/>
            <a:ext cx="2467025" cy="1916887"/>
          </a:xfrm>
          <a:prstGeom prst="rect">
            <a:avLst/>
          </a:prstGeom>
        </p:spPr>
      </p:pic>
      <p:sp>
        <p:nvSpPr>
          <p:cNvPr id="12" name="テキスト ボックス 11"/>
          <p:cNvSpPr txBox="1"/>
          <p:nvPr/>
        </p:nvSpPr>
        <p:spPr>
          <a:xfrm>
            <a:off x="6935307" y="6434969"/>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592715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p:nvPr/>
        </p:nvSpPr>
        <p:spPr>
          <a:xfrm>
            <a:off x="888999" y="2755900"/>
            <a:ext cx="7396871" cy="1549400"/>
          </a:xfrm>
          <a:prstGeom prst="rect">
            <a:avLst/>
          </a:prstGeom>
          <a:solidFill>
            <a:srgbClr val="941751"/>
          </a:solidFill>
          <a:ln w="12700">
            <a:miter lim="400000"/>
          </a:ln>
          <a:extLst>
            <a:ext uri="{C572A759-6A51-4108-AA02-DFA0A04FC94B}">
              <ma14:wrappingTextBoxFlag xmlns:ma14="http://schemas.microsoft.com/office/mac/drawingml/2011/main" val="1"/>
            </a:ext>
          </a:extLst>
        </p:spPr>
        <p:txBody>
          <a:bodyPr lIns="38100" tIns="38100" rIns="38100" bIns="38100" anchor="ctr"/>
          <a:lstStyle/>
          <a:p>
            <a:pPr lvl="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アナフィラキシ</a:t>
            </a:r>
            <a:r>
              <a:rPr sz="2800" dirty="0">
                <a:solidFill>
                  <a:srgbClr val="FFFFFF"/>
                </a:solidFill>
                <a:latin typeface="Hiragino Sans W3" charset="-128"/>
                <a:ea typeface="Hiragino Sans W3" charset="-128"/>
                <a:cs typeface="Hiragino Sans W3" charset="-128"/>
                <a:sym typeface="ヒラギノ角ゴ Std"/>
              </a:rPr>
              <a:t>ー・ショックと</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a:t>
            </a:r>
            <a:r>
              <a:rPr sz="2800" dirty="0">
                <a:solidFill>
                  <a:schemeClr val="bg1"/>
                </a:solidFill>
                <a:latin typeface="Hiragino Sans W3" charset="-128"/>
                <a:ea typeface="Hiragino Sans W3" charset="-128"/>
                <a:cs typeface="Hiragino Sans W3" charset="-128"/>
                <a:sym typeface="ヒラギノ角ゴ Std"/>
              </a:rPr>
              <a:t>　　</a:t>
            </a:r>
            <a:r>
              <a:rPr lang="ja-JP" altLang="en-US" sz="2800" dirty="0">
                <a:solidFill>
                  <a:schemeClr val="bg1"/>
                </a:solidFill>
                <a:latin typeface="Hiragino Sans W3" charset="-128"/>
                <a:ea typeface="Hiragino Sans W3" charset="-128"/>
                <a:cs typeface="Hiragino Sans W3" charset="-128"/>
              </a:rPr>
              <a:t>エピペン</a:t>
            </a:r>
            <a:r>
              <a:rPr lang="en-US" altLang="ja-JP" sz="2800" baseline="30000" dirty="0">
                <a:solidFill>
                  <a:schemeClr val="bg1"/>
                </a:solidFill>
                <a:latin typeface="Hiragino Sans W3" charset="-128"/>
                <a:ea typeface="Hiragino Sans W3" charset="-128"/>
                <a:cs typeface="Hiragino Sans W3" charset="-128"/>
              </a:rPr>
              <a:t>®</a:t>
            </a:r>
            <a:r>
              <a:rPr sz="2800" dirty="0" smtClean="0">
                <a:solidFill>
                  <a:srgbClr val="FFFFFF"/>
                </a:solidFill>
                <a:latin typeface="Hiragino Sans W3" charset="-128"/>
                <a:ea typeface="Hiragino Sans W3" charset="-128"/>
                <a:cs typeface="Hiragino Sans W3" charset="-128"/>
                <a:sym typeface="ヒラギノ角ゴ Std"/>
              </a:rPr>
              <a:t>使用時期</a:t>
            </a:r>
            <a:endParaRPr sz="2800" dirty="0">
              <a:solidFill>
                <a:srgbClr val="FFFFFF"/>
              </a:solidFill>
              <a:latin typeface="Hiragino Sans W3" charset="-128"/>
              <a:ea typeface="Hiragino Sans W3" charset="-128"/>
              <a:cs typeface="Hiragino Sans W3" charset="-128"/>
              <a:sym typeface="ヒラギノ角ゴ Std"/>
            </a:endParaRPr>
          </a:p>
        </p:txBody>
      </p:sp>
      <p:sp>
        <p:nvSpPr>
          <p:cNvPr id="156" name="Shape 156"/>
          <p:cNvSpPr/>
          <p:nvPr/>
        </p:nvSpPr>
        <p:spPr>
          <a:xfrm>
            <a:off x="888999" y="4622800"/>
            <a:ext cx="7396871" cy="1549400"/>
          </a:xfrm>
          <a:prstGeom prst="rect">
            <a:avLst/>
          </a:prstGeom>
          <a:solidFill>
            <a:srgbClr val="0433FF"/>
          </a:solidFill>
          <a:ln w="12700">
            <a:miter lim="400000"/>
          </a:ln>
          <a:extLst>
            <a:ext uri="{C572A759-6A51-4108-AA02-DFA0A04FC94B}">
              <ma14:wrappingTextBoxFlag xmlns:ma14="http://schemas.microsoft.com/office/mac/drawingml/2011/main" val="1"/>
            </a:ext>
          </a:extLst>
        </p:spPr>
        <p:txBody>
          <a:bodyPr lIns="38100" tIns="38100" rIns="38100" bIns="38100" anchor="ctr"/>
          <a:lstStyle>
            <a:lvl1pPr defTabSz="406400">
              <a:spcBef>
                <a:spcPts val="3300"/>
              </a:spcBef>
              <a:defRPr sz="2800">
                <a:solidFill>
                  <a:srgbClr val="FFFFFF"/>
                </a:solidFill>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2800" dirty="0" smtClean="0">
                <a:solidFill>
                  <a:srgbClr val="FFFFFF"/>
                </a:solidFill>
                <a:latin typeface="Hiragino Sans W3" charset="-128"/>
                <a:ea typeface="Hiragino Sans W3" charset="-128"/>
                <a:cs typeface="Hiragino Sans W3" charset="-128"/>
              </a:rPr>
              <a:t>　エピペン</a:t>
            </a:r>
            <a:r>
              <a:rPr lang="en-US" altLang="ja-JP" sz="2800" baseline="30000" dirty="0" smtClean="0">
                <a:solidFill>
                  <a:srgbClr val="FFFFFF"/>
                </a:solidFill>
                <a:latin typeface="Hiragino Sans W3" charset="-128"/>
                <a:ea typeface="Hiragino Sans W3" charset="-128"/>
                <a:cs typeface="Hiragino Sans W3" charset="-128"/>
              </a:rPr>
              <a:t>®</a:t>
            </a:r>
            <a:r>
              <a:rPr lang="ja-JP" altLang="en-US" sz="2800" dirty="0" smtClean="0">
                <a:solidFill>
                  <a:srgbClr val="FFFFFF"/>
                </a:solidFill>
                <a:latin typeface="Hiragino Sans W3" charset="-128"/>
                <a:ea typeface="Hiragino Sans W3" charset="-128"/>
                <a:cs typeface="Hiragino Sans W3" charset="-128"/>
              </a:rPr>
              <a:t>（デモ）を</a:t>
            </a:r>
            <a:r>
              <a:rPr sz="2800" dirty="0" smtClean="0">
                <a:solidFill>
                  <a:srgbClr val="FFFFFF"/>
                </a:solidFill>
                <a:latin typeface="Hiragino Sans W3" charset="-128"/>
                <a:ea typeface="Hiragino Sans W3" charset="-128"/>
                <a:cs typeface="Hiragino Sans W3" charset="-128"/>
              </a:rPr>
              <a:t>実際に使ってみよう</a:t>
            </a:r>
            <a:r>
              <a:rPr sz="2800" dirty="0">
                <a:solidFill>
                  <a:srgbClr val="FFFFFF"/>
                </a:solidFill>
                <a:latin typeface="Hiragino Sans W3" charset="-128"/>
                <a:ea typeface="Hiragino Sans W3" charset="-128"/>
                <a:cs typeface="Hiragino Sans W3" charset="-128"/>
              </a:rPr>
              <a:t>！</a:t>
            </a:r>
          </a:p>
        </p:txBody>
      </p:sp>
      <p:sp>
        <p:nvSpPr>
          <p:cNvPr id="157" name="Shape 157"/>
          <p:cNvSpPr/>
          <p:nvPr/>
        </p:nvSpPr>
        <p:spPr>
          <a:xfrm>
            <a:off x="888999" y="889000"/>
            <a:ext cx="7396871" cy="1549400"/>
          </a:xfrm>
          <a:prstGeom prst="rect">
            <a:avLst/>
          </a:prstGeom>
          <a:solidFill>
            <a:srgbClr val="FF2600"/>
          </a:solidFill>
          <a:ln w="12700">
            <a:miter lim="400000"/>
          </a:ln>
          <a:extLst>
            <a:ext uri="{C572A759-6A51-4108-AA02-DFA0A04FC94B}">
              <ma14:wrappingTextBoxFlag xmlns:ma14="http://schemas.microsoft.com/office/mac/drawingml/2011/main" val="1"/>
            </a:ext>
          </a:extLst>
        </p:spPr>
        <p:txBody>
          <a:bodyPr lIns="38100" tIns="38100" rIns="38100" bIns="38100" anchor="ctr"/>
          <a:lstStyle/>
          <a:p>
            <a:pPr lvl="1" indent="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ガイドラインから</a:t>
            </a:r>
            <a:r>
              <a:rPr sz="2800" dirty="0">
                <a:solidFill>
                  <a:srgbClr val="FFFFFF"/>
                </a:solidFill>
                <a:latin typeface="Hiragino Sans W3" charset="-128"/>
                <a:ea typeface="Hiragino Sans W3" charset="-128"/>
                <a:cs typeface="Hiragino Sans W3" charset="-128"/>
                <a:sym typeface="ヒラギノ角ゴ Std"/>
              </a:rPr>
              <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食物アレルギーを理解する</a:t>
            </a:r>
          </a:p>
        </p:txBody>
      </p:sp>
      <p:sp>
        <p:nvSpPr>
          <p:cNvPr id="5" name="テキスト ボックス 4"/>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2087662676"/>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idx="4294967295"/>
          </p:nvPr>
        </p:nvSpPr>
        <p:spPr>
          <a:xfrm>
            <a:off x="-38100" y="0"/>
            <a:ext cx="9182100" cy="1422400"/>
          </a:xfrm>
          <a:prstGeom prst="rect">
            <a:avLst/>
          </a:prstGeom>
          <a:solidFill>
            <a:srgbClr val="FF9300"/>
          </a:solidFill>
        </p:spPr>
        <p:txBody>
          <a:bodyPr anchor="ctr"/>
          <a:lstStyle>
            <a:lvl1pPr marL="0" marR="0" defTabSz="457200">
              <a:lnSpc>
                <a:spcPct val="100000"/>
              </a:lnSpc>
              <a:defRPr sz="4000">
                <a:solidFill>
                  <a:srgbClr val="FFFFFF"/>
                </a:solidFill>
                <a:uFillTx/>
                <a:latin typeface="ヒラギノ角ゴ Std"/>
                <a:ea typeface="ヒラギノ角ゴ Std"/>
                <a:cs typeface="ヒラギノ角ゴ Std"/>
                <a:sym typeface="ヒラギノ角ゴ Std"/>
              </a:defRPr>
            </a:lvl1pPr>
          </a:lstStyle>
          <a:p>
            <a:pPr lvl="0" algn="ctr">
              <a:defRPr sz="1800">
                <a:solidFill>
                  <a:srgbClr val="000000"/>
                </a:solidFill>
              </a:defRPr>
            </a:pPr>
            <a:r>
              <a:rPr lang="ja-JP" altLang="en-US" sz="4800" dirty="0" smtClean="0">
                <a:solidFill>
                  <a:srgbClr val="FFFFFF"/>
                </a:solidFill>
                <a:latin typeface="Hiragino Sans W3" charset="-128"/>
                <a:ea typeface="Hiragino Sans W3" charset="-128"/>
                <a:cs typeface="Hiragino Sans W3" charset="-128"/>
              </a:rPr>
              <a:t>緊急性が高いアレルギー症状</a:t>
            </a:r>
            <a:endParaRPr sz="4800" dirty="0">
              <a:solidFill>
                <a:srgbClr val="FFFFFF"/>
              </a:solidFill>
              <a:latin typeface="Hiragino Sans W3" charset="-128"/>
              <a:ea typeface="Hiragino Sans W3" charset="-128"/>
              <a:cs typeface="Hiragino Sans W3" charset="-128"/>
            </a:endParaRPr>
          </a:p>
        </p:txBody>
      </p:sp>
      <p:sp>
        <p:nvSpPr>
          <p:cNvPr id="3" name="テキスト ボックス 2"/>
          <p:cNvSpPr txBox="1"/>
          <p:nvPr/>
        </p:nvSpPr>
        <p:spPr>
          <a:xfrm>
            <a:off x="72581" y="4419180"/>
            <a:ext cx="8836237" cy="1938992"/>
          </a:xfrm>
          <a:prstGeom prst="rect">
            <a:avLst/>
          </a:prstGeom>
          <a:noFill/>
        </p:spPr>
        <p:txBody>
          <a:bodyPr wrap="square" rtlCol="0">
            <a:spAutoFit/>
          </a:bodyPr>
          <a:lstStyle/>
          <a:p>
            <a:pPr algn="ctr" defTabSz="406400" latinLnBrk="1" hangingPunct="0"/>
            <a:r>
              <a:rPr lang="ja-JP" altLang="en-US" sz="3600" dirty="0">
                <a:effectLst/>
                <a:latin typeface="Hiragino Sans W3" charset="-128"/>
                <a:ea typeface="Hiragino Sans W3" charset="-128"/>
                <a:cs typeface="Hiragino Sans W3" charset="-128"/>
                <a:sym typeface="Gill Sans"/>
              </a:rPr>
              <a:t>上記の症状の</a:t>
            </a:r>
            <a:r>
              <a:rPr lang="en-US" altLang="ja-JP" sz="3600" dirty="0">
                <a:effectLst/>
                <a:latin typeface="Hiragino Sans W3" charset="-128"/>
                <a:ea typeface="Hiragino Sans W3" charset="-128"/>
                <a:cs typeface="Hiragino Sans W3" charset="-128"/>
                <a:sym typeface="Gill Sans"/>
              </a:rPr>
              <a:t>1</a:t>
            </a:r>
            <a:r>
              <a:rPr lang="ja-JP" altLang="en-US" sz="3600" dirty="0">
                <a:effectLst/>
                <a:latin typeface="Hiragino Sans W3" charset="-128"/>
                <a:ea typeface="Hiragino Sans W3" charset="-128"/>
                <a:cs typeface="Hiragino Sans W3" charset="-128"/>
                <a:sym typeface="Gill Sans"/>
              </a:rPr>
              <a:t>つでも当てはまれば</a:t>
            </a:r>
            <a:endParaRPr lang="en-US" altLang="ja-JP" sz="3600" dirty="0">
              <a:effectLst/>
              <a:latin typeface="Hiragino Sans W3" charset="-128"/>
              <a:ea typeface="Hiragino Sans W3" charset="-128"/>
              <a:cs typeface="Hiragino Sans W3" charset="-128"/>
              <a:sym typeface="Gill Sans"/>
            </a:endParaRPr>
          </a:p>
          <a:p>
            <a:pPr algn="ctr" defTabSz="406400" latinLnBrk="1" hangingPunct="0"/>
            <a:r>
              <a:rPr kumimoji="0" lang="ja-JP" altLang="en-US" sz="3600" dirty="0" smtClean="0">
                <a:solidFill>
                  <a:srgbClr val="FF0000"/>
                </a:solidFill>
                <a:effectLst/>
                <a:latin typeface="Hiragino Sans W3" charset="-128"/>
                <a:ea typeface="Hiragino Sans W3" charset="-128"/>
                <a:cs typeface="Hiragino Sans W3" charset="-128"/>
                <a:sym typeface="Gill Sans"/>
              </a:rPr>
              <a:t>直ちに</a:t>
            </a:r>
            <a:r>
              <a:rPr lang="ja-JP" altLang="en-US" sz="3600" dirty="0">
                <a:solidFill>
                  <a:srgbClr val="FF0000"/>
                </a:solidFill>
                <a:latin typeface="Hiragino Sans W3" charset="-128"/>
                <a:ea typeface="Hiragino Sans W3" charset="-128"/>
                <a:cs typeface="Hiragino Sans W3" charset="-128"/>
              </a:rPr>
              <a:t>エピペン</a:t>
            </a:r>
            <a:r>
              <a:rPr lang="en-US" altLang="ja-JP" sz="3600" baseline="30000" dirty="0">
                <a:solidFill>
                  <a:srgbClr val="FF0000"/>
                </a:solidFill>
                <a:latin typeface="Hiragino Sans W3" charset="-128"/>
                <a:ea typeface="Hiragino Sans W3" charset="-128"/>
                <a:cs typeface="Hiragino Sans W3" charset="-128"/>
              </a:rPr>
              <a:t>®</a:t>
            </a:r>
            <a:r>
              <a:rPr kumimoji="0" lang="ja-JP" altLang="en-US" sz="3600" dirty="0" smtClean="0">
                <a:solidFill>
                  <a:srgbClr val="FF0000"/>
                </a:solidFill>
                <a:effectLst/>
                <a:latin typeface="Hiragino Sans W3" charset="-128"/>
                <a:ea typeface="Hiragino Sans W3" charset="-128"/>
                <a:cs typeface="Hiragino Sans W3" charset="-128"/>
                <a:sym typeface="Gill Sans"/>
              </a:rPr>
              <a:t>を</a:t>
            </a:r>
            <a:r>
              <a:rPr kumimoji="0" lang="ja-JP" altLang="en-US" sz="3600" dirty="0">
                <a:solidFill>
                  <a:srgbClr val="FF0000"/>
                </a:solidFill>
                <a:effectLst/>
                <a:latin typeface="Hiragino Sans W3" charset="-128"/>
                <a:ea typeface="Hiragino Sans W3" charset="-128"/>
                <a:cs typeface="Hiragino Sans W3" charset="-128"/>
                <a:sym typeface="Gill Sans"/>
              </a:rPr>
              <a:t>使用する</a:t>
            </a:r>
            <a:endParaRPr kumimoji="0" lang="en-US" altLang="ja-JP" sz="3600" dirty="0">
              <a:solidFill>
                <a:srgbClr val="FF0000"/>
              </a:solidFill>
              <a:effectLst/>
              <a:latin typeface="Hiragino Sans W3" charset="-128"/>
              <a:ea typeface="Hiragino Sans W3" charset="-128"/>
              <a:cs typeface="Hiragino Sans W3" charset="-128"/>
              <a:sym typeface="Gill Sans"/>
            </a:endParaRPr>
          </a:p>
          <a:p>
            <a:pPr algn="ctr" defTabSz="406400" latinLnBrk="1" hangingPunct="0"/>
            <a:endParaRPr kumimoji="0" lang="en-US" altLang="ja-JP" sz="800" dirty="0">
              <a:solidFill>
                <a:schemeClr val="accent5">
                  <a:lumMod val="60000"/>
                  <a:lumOff val="40000"/>
                </a:schemeClr>
              </a:solidFill>
              <a:effectLst/>
              <a:latin typeface="Hiragino Sans W3" charset="-128"/>
              <a:ea typeface="Hiragino Sans W3" charset="-128"/>
              <a:cs typeface="Hiragino Sans W3" charset="-128"/>
              <a:sym typeface="Gill Sans"/>
            </a:endParaRPr>
          </a:p>
          <a:p>
            <a:r>
              <a:rPr lang="en-US" altLang="ja-JP" dirty="0">
                <a:solidFill>
                  <a:srgbClr val="C00000"/>
                </a:solidFill>
                <a:effectLst/>
                <a:latin typeface="Hiragino Sans W3" charset="-128"/>
                <a:ea typeface="Hiragino Sans W3" charset="-128"/>
                <a:cs typeface="Hiragino Sans W3" charset="-128"/>
              </a:rPr>
              <a:t> </a:t>
            </a:r>
            <a:r>
              <a:rPr lang="ja-JP" altLang="en-US" dirty="0" smtClean="0">
                <a:solidFill>
                  <a:srgbClr val="C00000"/>
                </a:solidFill>
                <a:effectLst/>
                <a:latin typeface="Hiragino Sans W3" charset="-128"/>
                <a:ea typeface="Hiragino Sans W3" charset="-128"/>
                <a:cs typeface="Hiragino Sans W3" charset="-128"/>
              </a:rPr>
              <a:t>　　　　　　　　　　　</a:t>
            </a:r>
            <a:r>
              <a:rPr lang="en-US" altLang="ja-JP" sz="2000" dirty="0" smtClean="0">
                <a:effectLst/>
                <a:latin typeface="Hiragino Sans W3" charset="-128"/>
                <a:ea typeface="Hiragino Sans W3" charset="-128"/>
                <a:cs typeface="Hiragino Sans W3" charset="-128"/>
              </a:rPr>
              <a:t>※</a:t>
            </a:r>
            <a:r>
              <a:rPr lang="ja-JP" altLang="en-US" sz="2000" dirty="0">
                <a:effectLst/>
                <a:latin typeface="Hiragino Sans W3" charset="-128"/>
                <a:ea typeface="Hiragino Sans W3" charset="-128"/>
                <a:cs typeface="Hiragino Sans W3" charset="-128"/>
              </a:rPr>
              <a:t>注意</a:t>
            </a:r>
            <a:r>
              <a:rPr lang="ja-JP" altLang="en-US" sz="2000" dirty="0" smtClean="0">
                <a:effectLst/>
                <a:latin typeface="Hiragino Sans W3" charset="-128"/>
                <a:ea typeface="Hiragino Sans W3" charset="-128"/>
                <a:cs typeface="Hiragino Sans W3" charset="-128"/>
              </a:rPr>
              <a:t>：重症度</a:t>
            </a:r>
            <a:r>
              <a:rPr lang="ja-JP" altLang="en-US" sz="2000" dirty="0">
                <a:effectLst/>
                <a:latin typeface="Hiragino Sans W3" charset="-128"/>
                <a:ea typeface="Hiragino Sans W3" charset="-128"/>
                <a:cs typeface="Hiragino Sans W3" charset="-128"/>
              </a:rPr>
              <a:t>に</a:t>
            </a:r>
            <a:r>
              <a:rPr lang="ja-JP" altLang="en-US" sz="2000" dirty="0" smtClean="0">
                <a:effectLst/>
                <a:latin typeface="Hiragino Sans W3" charset="-128"/>
                <a:ea typeface="Hiragino Sans W3" charset="-128"/>
                <a:cs typeface="Hiragino Sans W3" charset="-128"/>
              </a:rPr>
              <a:t>よって</a:t>
            </a:r>
            <a:r>
              <a:rPr lang="ja-JP" altLang="en-US" sz="2000" dirty="0">
                <a:latin typeface="Hiragino Sans W3" charset="-128"/>
                <a:ea typeface="Hiragino Sans W3" charset="-128"/>
                <a:cs typeface="Hiragino Sans W3" charset="-128"/>
              </a:rPr>
              <a:t>エピペン</a:t>
            </a:r>
            <a:r>
              <a:rPr lang="en-US" altLang="ja-JP" sz="2000" baseline="30000" dirty="0">
                <a:latin typeface="Hiragino Sans W3" charset="-128"/>
                <a:ea typeface="Hiragino Sans W3" charset="-128"/>
                <a:cs typeface="Hiragino Sans W3" charset="-128"/>
              </a:rPr>
              <a:t>®</a:t>
            </a:r>
            <a:r>
              <a:rPr lang="ja-JP" altLang="en-US" sz="2000" dirty="0" smtClean="0">
                <a:effectLst/>
                <a:latin typeface="Hiragino Sans W3" charset="-128"/>
                <a:ea typeface="Hiragino Sans W3" charset="-128"/>
                <a:cs typeface="Hiragino Sans W3" charset="-128"/>
              </a:rPr>
              <a:t>を</a:t>
            </a:r>
            <a:r>
              <a:rPr lang="ja-JP" altLang="en-US" sz="2000" dirty="0">
                <a:effectLst/>
                <a:latin typeface="Hiragino Sans W3" charset="-128"/>
                <a:ea typeface="Hiragino Sans W3" charset="-128"/>
                <a:cs typeface="Hiragino Sans W3" charset="-128"/>
              </a:rPr>
              <a:t>使用するタイミングは</a:t>
            </a:r>
            <a:endParaRPr lang="en-US" altLang="ja-JP" sz="2000" dirty="0">
              <a:effectLst/>
              <a:latin typeface="Hiragino Sans W3" charset="-128"/>
              <a:ea typeface="Hiragino Sans W3" charset="-128"/>
              <a:cs typeface="Hiragino Sans W3" charset="-128"/>
            </a:endParaRPr>
          </a:p>
          <a:p>
            <a:r>
              <a:rPr lang="ja-JP" altLang="en-US" sz="2000" dirty="0">
                <a:effectLst/>
                <a:latin typeface="Hiragino Sans W3" charset="-128"/>
                <a:ea typeface="Hiragino Sans W3" charset="-128"/>
                <a:cs typeface="Hiragino Sans W3" charset="-128"/>
              </a:rPr>
              <a:t>　　　　　　 </a:t>
            </a:r>
            <a:r>
              <a:rPr lang="en-US" altLang="ja-JP" sz="2000" dirty="0">
                <a:latin typeface="Hiragino Sans W3" charset="-128"/>
                <a:ea typeface="Hiragino Sans W3" charset="-128"/>
                <a:cs typeface="Hiragino Sans W3" charset="-128"/>
              </a:rPr>
              <a:t> </a:t>
            </a:r>
            <a:r>
              <a:rPr lang="en-US" altLang="ja-JP" sz="2000" dirty="0" smtClean="0">
                <a:latin typeface="Hiragino Sans W3" charset="-128"/>
                <a:ea typeface="Hiragino Sans W3" charset="-128"/>
                <a:cs typeface="Hiragino Sans W3" charset="-128"/>
              </a:rPr>
              <a:t>            </a:t>
            </a:r>
            <a:r>
              <a:rPr lang="ja-JP" altLang="en-US" sz="2000" dirty="0" smtClean="0">
                <a:effectLst/>
                <a:latin typeface="Hiragino Sans W3" charset="-128"/>
                <a:ea typeface="Hiragino Sans W3" charset="-128"/>
                <a:cs typeface="Hiragino Sans W3" charset="-128"/>
              </a:rPr>
              <a:t>異なることがあるため事前に個別</a:t>
            </a:r>
            <a:r>
              <a:rPr lang="ja-JP" altLang="en-US" sz="2000" dirty="0">
                <a:effectLst/>
                <a:latin typeface="Hiragino Sans W3" charset="-128"/>
                <a:ea typeface="Hiragino Sans W3" charset="-128"/>
                <a:cs typeface="Hiragino Sans W3" charset="-128"/>
              </a:rPr>
              <a:t>に確認</a:t>
            </a:r>
            <a:r>
              <a:rPr lang="ja-JP" altLang="en-US" sz="2000" dirty="0" smtClean="0">
                <a:effectLst/>
                <a:latin typeface="Hiragino Sans W3" charset="-128"/>
                <a:ea typeface="Hiragino Sans W3" charset="-128"/>
                <a:cs typeface="Hiragino Sans W3" charset="-128"/>
              </a:rPr>
              <a:t>する</a:t>
            </a:r>
            <a:endParaRPr lang="ja-JP" altLang="en-US" sz="2000" dirty="0">
              <a:effectLst/>
              <a:latin typeface="Hiragino Sans W3" charset="-128"/>
              <a:ea typeface="Hiragino Sans W3" charset="-128"/>
              <a:cs typeface="Hiragino Sans W3" charset="-128"/>
            </a:endParaRPr>
          </a:p>
        </p:txBody>
      </p:sp>
      <p:sp>
        <p:nvSpPr>
          <p:cNvPr id="7" name="角丸四角形 6"/>
          <p:cNvSpPr/>
          <p:nvPr/>
        </p:nvSpPr>
        <p:spPr>
          <a:xfrm>
            <a:off x="147531" y="1663907"/>
            <a:ext cx="8836237" cy="2590144"/>
          </a:xfrm>
          <a:prstGeom prst="roundRect">
            <a:avLst/>
          </a:prstGeom>
          <a:solidFill>
            <a:schemeClr val="accent5">
              <a:lumMod val="20000"/>
              <a:lumOff val="80000"/>
            </a:schemeClr>
          </a:solidFill>
          <a:ln w="127000" cap="flat">
            <a:solidFill>
              <a:srgbClr val="FF0000"/>
            </a:solid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8" name="テキスト ボックス 7"/>
          <p:cNvSpPr txBox="1"/>
          <p:nvPr/>
        </p:nvSpPr>
        <p:spPr>
          <a:xfrm>
            <a:off x="794478" y="1744096"/>
            <a:ext cx="1897955"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kumimoji="0" lang="ja-JP" altLang="en-US"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全身の症状</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0" name="テキスト ボックス 9"/>
          <p:cNvSpPr txBox="1"/>
          <p:nvPr/>
        </p:nvSpPr>
        <p:spPr>
          <a:xfrm>
            <a:off x="3486886" y="1744096"/>
            <a:ext cx="2154436"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kumimoji="0" lang="ja-JP" altLang="en-US"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呼吸器の症状</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1" name="テキスト ボックス 10"/>
          <p:cNvSpPr txBox="1"/>
          <p:nvPr/>
        </p:nvSpPr>
        <p:spPr>
          <a:xfrm>
            <a:off x="6435776" y="1744096"/>
            <a:ext cx="2154436"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lang="ja-JP" altLang="en-US" sz="2000" dirty="0" smtClean="0">
                <a:solidFill>
                  <a:srgbClr val="000000"/>
                </a:solidFill>
                <a:latin typeface="Hiragino Sans W3" charset="-128"/>
                <a:ea typeface="Hiragino Sans W3" charset="-128"/>
                <a:cs typeface="Hiragino Sans W3" charset="-128"/>
              </a:rPr>
              <a:t>消化器</a:t>
            </a:r>
            <a:r>
              <a:rPr kumimoji="0" lang="ja-JP" altLang="en-US"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の症状</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3" name="テキスト ボックス 12"/>
          <p:cNvSpPr txBox="1"/>
          <p:nvPr/>
        </p:nvSpPr>
        <p:spPr>
          <a:xfrm>
            <a:off x="556916" y="2110438"/>
            <a:ext cx="923330"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ぐったり</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5" name="テキスト ボックス 14"/>
          <p:cNvSpPr txBox="1"/>
          <p:nvPr/>
        </p:nvSpPr>
        <p:spPr>
          <a:xfrm>
            <a:off x="556916" y="2413220"/>
            <a:ext cx="1333698"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意識もうろう</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7" name="テキスト ボックス 16"/>
          <p:cNvSpPr txBox="1"/>
          <p:nvPr/>
        </p:nvSpPr>
        <p:spPr>
          <a:xfrm>
            <a:off x="556916" y="2716002"/>
            <a:ext cx="1538883"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尿や便を漏らす</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21" name="テキスト ボックス 20"/>
          <p:cNvSpPr txBox="1"/>
          <p:nvPr/>
        </p:nvSpPr>
        <p:spPr>
          <a:xfrm>
            <a:off x="556916" y="3018784"/>
            <a:ext cx="2359620" cy="59503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脈が触れにくい、または</a:t>
            </a:r>
            <a:endParaRPr lang="en-US" altLang="ja-JP" sz="16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不規則</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29" name="テキスト ボックス 28"/>
          <p:cNvSpPr txBox="1"/>
          <p:nvPr/>
        </p:nvSpPr>
        <p:spPr>
          <a:xfrm>
            <a:off x="556916" y="3567787"/>
            <a:ext cx="1527662"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唇や爪が青白い</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45" name="テキスト ボックス 44"/>
          <p:cNvSpPr txBox="1"/>
          <p:nvPr/>
        </p:nvSpPr>
        <p:spPr>
          <a:xfrm>
            <a:off x="3322570" y="2110438"/>
            <a:ext cx="2564805"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のどや胸が締め付けられる</a:t>
            </a:r>
            <a:endParaRPr lang="en-US" altLang="ja-JP" sz="1600" dirty="0" smtClean="0">
              <a:solidFill>
                <a:srgbClr val="000000"/>
              </a:solidFill>
              <a:latin typeface="Hiragino Sans W3" charset="-128"/>
              <a:ea typeface="Hiragino Sans W3" charset="-128"/>
              <a:cs typeface="Hiragino Sans W3" charset="-128"/>
            </a:endParaRPr>
          </a:p>
        </p:txBody>
      </p:sp>
      <p:sp>
        <p:nvSpPr>
          <p:cNvPr id="46" name="テキスト ボックス 45"/>
          <p:cNvSpPr txBox="1"/>
          <p:nvPr/>
        </p:nvSpPr>
        <p:spPr>
          <a:xfrm>
            <a:off x="3322570" y="2419952"/>
            <a:ext cx="1333698"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声がかすれる</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47" name="テキスト ボックス 46"/>
          <p:cNvSpPr txBox="1"/>
          <p:nvPr/>
        </p:nvSpPr>
        <p:spPr>
          <a:xfrm>
            <a:off x="3322570" y="2729466"/>
            <a:ext cx="1949252"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犬が吠えるような咳</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48" name="正方形/長方形 47"/>
          <p:cNvSpPr>
            <a:spLocks noChangeAspect="1"/>
          </p:cNvSpPr>
          <p:nvPr/>
        </p:nvSpPr>
        <p:spPr>
          <a:xfrm>
            <a:off x="3088721" y="2810353"/>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49" name="テキスト ボックス 48"/>
          <p:cNvSpPr txBox="1"/>
          <p:nvPr/>
        </p:nvSpPr>
        <p:spPr>
          <a:xfrm>
            <a:off x="3322570" y="3038980"/>
            <a:ext cx="1333698"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息がしにくい</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0" name="正方形/長方形 49"/>
          <p:cNvSpPr>
            <a:spLocks noChangeAspect="1"/>
          </p:cNvSpPr>
          <p:nvPr/>
        </p:nvSpPr>
        <p:spPr>
          <a:xfrm>
            <a:off x="3088721" y="3119354"/>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1" name="正方形/長方形 50"/>
          <p:cNvSpPr>
            <a:spLocks noChangeAspect="1"/>
          </p:cNvSpPr>
          <p:nvPr/>
        </p:nvSpPr>
        <p:spPr>
          <a:xfrm>
            <a:off x="3088721" y="2192351"/>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2" name="正方形/長方形 51"/>
          <p:cNvSpPr>
            <a:spLocks noChangeAspect="1"/>
          </p:cNvSpPr>
          <p:nvPr/>
        </p:nvSpPr>
        <p:spPr>
          <a:xfrm>
            <a:off x="3088721" y="2501352"/>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3" name="テキスト ボックス 52"/>
          <p:cNvSpPr txBox="1"/>
          <p:nvPr/>
        </p:nvSpPr>
        <p:spPr>
          <a:xfrm>
            <a:off x="3322570" y="3348494"/>
            <a:ext cx="2154436"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持続する強い咳き込み</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4" name="正方形/長方形 53"/>
          <p:cNvSpPr>
            <a:spLocks noChangeAspect="1"/>
          </p:cNvSpPr>
          <p:nvPr/>
        </p:nvSpPr>
        <p:spPr>
          <a:xfrm>
            <a:off x="3088721" y="3428355"/>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5" name="テキスト ボックス 54"/>
          <p:cNvSpPr txBox="1"/>
          <p:nvPr/>
        </p:nvSpPr>
        <p:spPr>
          <a:xfrm>
            <a:off x="3322570" y="3658008"/>
            <a:ext cx="3026470"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l" rtl="0" latinLnBrk="1" hangingPunct="0"/>
            <a:r>
              <a:rPr lang="ja-JP" altLang="en-US" sz="1600" dirty="0" smtClean="0">
                <a:solidFill>
                  <a:srgbClr val="000000"/>
                </a:solidFill>
                <a:latin typeface="Hiragino Sans W3" charset="-128"/>
                <a:ea typeface="Hiragino Sans W3" charset="-128"/>
                <a:cs typeface="Hiragino Sans W3" charset="-128"/>
              </a:rPr>
              <a:t>ゼーゼーする呼吸</a:t>
            </a:r>
            <a:endParaRPr lang="en-US" altLang="ja-JP" sz="1600" dirty="0" smtClean="0">
              <a:solidFill>
                <a:srgbClr val="000000"/>
              </a:solidFill>
              <a:latin typeface="Hiragino Sans W3" charset="-128"/>
              <a:ea typeface="Hiragino Sans W3" charset="-128"/>
              <a:cs typeface="Hiragino Sans W3" charset="-128"/>
            </a:endParaRPr>
          </a:p>
          <a:p>
            <a:pPr algn="l" rtl="0" latinLnBrk="1" hangingPunct="0"/>
            <a:r>
              <a:rPr lang="ja-JP" altLang="en-US" dirty="0" smtClean="0">
                <a:solidFill>
                  <a:srgbClr val="000000"/>
                </a:solidFill>
                <a:latin typeface="Hiragino Sans W3" charset="-128"/>
                <a:ea typeface="Hiragino Sans W3" charset="-128"/>
                <a:cs typeface="Hiragino Sans W3" charset="-128"/>
              </a:rPr>
              <a:t>（</a:t>
            </a:r>
            <a:r>
              <a:rPr lang="ja-JP" altLang="en-US" dirty="0">
                <a:solidFill>
                  <a:srgbClr val="000000"/>
                </a:solidFill>
                <a:latin typeface="Hiragino Sans W3" charset="-128"/>
                <a:ea typeface="Hiragino Sans W3" charset="-128"/>
                <a:cs typeface="Hiragino Sans W3" charset="-128"/>
              </a:rPr>
              <a:t>ぜん息発作と区別できない場合を含む</a:t>
            </a:r>
            <a:r>
              <a:rPr lang="ja-JP" altLang="en-US" dirty="0" smtClean="0">
                <a:solidFill>
                  <a:srgbClr val="000000"/>
                </a:solidFill>
                <a:latin typeface="Hiragino Sans W3" charset="-128"/>
                <a:ea typeface="Hiragino Sans W3" charset="-128"/>
                <a:cs typeface="Hiragino Sans W3" charset="-128"/>
              </a:rPr>
              <a:t>）</a:t>
            </a:r>
            <a:endParaRPr lang="en-US" altLang="ja-JP" dirty="0">
              <a:solidFill>
                <a:srgbClr val="000000"/>
              </a:solidFill>
              <a:latin typeface="Hiragino Sans W3" charset="-128"/>
              <a:ea typeface="Hiragino Sans W3" charset="-128"/>
              <a:cs typeface="Hiragino Sans W3" charset="-128"/>
            </a:endParaRPr>
          </a:p>
        </p:txBody>
      </p:sp>
      <p:sp>
        <p:nvSpPr>
          <p:cNvPr id="56" name="正方形/長方形 55"/>
          <p:cNvSpPr>
            <a:spLocks noChangeAspect="1"/>
          </p:cNvSpPr>
          <p:nvPr/>
        </p:nvSpPr>
        <p:spPr>
          <a:xfrm>
            <a:off x="3088721" y="3737358"/>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8" name="テキスト ボックス 57"/>
          <p:cNvSpPr txBox="1"/>
          <p:nvPr/>
        </p:nvSpPr>
        <p:spPr>
          <a:xfrm>
            <a:off x="6362723" y="2110438"/>
            <a:ext cx="2718693" cy="59503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持続する強い</a:t>
            </a:r>
            <a:r>
              <a:rPr lang="ja-JP" altLang="en-US" dirty="0" smtClean="0">
                <a:solidFill>
                  <a:srgbClr val="000000"/>
                </a:solidFill>
                <a:latin typeface="Hiragino Sans W3" charset="-128"/>
                <a:ea typeface="Hiragino Sans W3" charset="-128"/>
                <a:cs typeface="Hiragino Sans W3" charset="-128"/>
              </a:rPr>
              <a:t>（がまんできない）</a:t>
            </a:r>
            <a:endParaRPr lang="en-US" altLang="ja-JP"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お腹の痛み</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9" name="テキスト ボックス 58"/>
          <p:cNvSpPr txBox="1"/>
          <p:nvPr/>
        </p:nvSpPr>
        <p:spPr>
          <a:xfrm>
            <a:off x="6362723" y="2675816"/>
            <a:ext cx="1949252"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繰り返し吐き続ける</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60" name="正方形/長方形 59"/>
          <p:cNvSpPr/>
          <p:nvPr/>
        </p:nvSpPr>
        <p:spPr>
          <a:xfrm>
            <a:off x="6123492" y="2738767"/>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61" name="正方形/長方形 60"/>
          <p:cNvSpPr/>
          <p:nvPr/>
        </p:nvSpPr>
        <p:spPr>
          <a:xfrm>
            <a:off x="6123492" y="2192351"/>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6" name="正方形/長方形 35"/>
          <p:cNvSpPr>
            <a:spLocks noChangeAspect="1"/>
          </p:cNvSpPr>
          <p:nvPr/>
        </p:nvSpPr>
        <p:spPr>
          <a:xfrm>
            <a:off x="317685" y="2810353"/>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7" name="正方形/長方形 36"/>
          <p:cNvSpPr>
            <a:spLocks noChangeAspect="1"/>
          </p:cNvSpPr>
          <p:nvPr/>
        </p:nvSpPr>
        <p:spPr>
          <a:xfrm>
            <a:off x="317685" y="3119354"/>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8" name="正方形/長方形 37"/>
          <p:cNvSpPr>
            <a:spLocks noChangeAspect="1"/>
          </p:cNvSpPr>
          <p:nvPr/>
        </p:nvSpPr>
        <p:spPr>
          <a:xfrm>
            <a:off x="317685" y="2192351"/>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9" name="正方形/長方形 38"/>
          <p:cNvSpPr>
            <a:spLocks noChangeAspect="1"/>
          </p:cNvSpPr>
          <p:nvPr/>
        </p:nvSpPr>
        <p:spPr>
          <a:xfrm>
            <a:off x="317685" y="2501352"/>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40" name="正方形/長方形 39"/>
          <p:cNvSpPr>
            <a:spLocks noChangeAspect="1"/>
          </p:cNvSpPr>
          <p:nvPr/>
        </p:nvSpPr>
        <p:spPr>
          <a:xfrm>
            <a:off x="317685" y="3649091"/>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4" name="テキスト ボックス 33"/>
          <p:cNvSpPr txBox="1"/>
          <p:nvPr/>
        </p:nvSpPr>
        <p:spPr>
          <a:xfrm>
            <a:off x="6935307" y="6434969"/>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1439007837"/>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idx="4294967295"/>
          </p:nvPr>
        </p:nvSpPr>
        <p:spPr>
          <a:xfrm>
            <a:off x="-38100" y="0"/>
            <a:ext cx="9182100" cy="1422400"/>
          </a:xfrm>
          <a:prstGeom prst="rect">
            <a:avLst/>
          </a:prstGeom>
          <a:solidFill>
            <a:srgbClr val="FF9300"/>
          </a:solidFill>
        </p:spPr>
        <p:txBody>
          <a:bodyPr anchor="ctr"/>
          <a:lstStyle>
            <a:lvl1pPr marL="0" marR="0" defTabSz="457200">
              <a:lnSpc>
                <a:spcPct val="100000"/>
              </a:lnSpc>
              <a:defRPr sz="4000">
                <a:solidFill>
                  <a:srgbClr val="FFFFFF"/>
                </a:solidFill>
                <a:uFillTx/>
                <a:latin typeface="ヒラギノ角ゴ Std"/>
                <a:ea typeface="ヒラギノ角ゴ Std"/>
                <a:cs typeface="ヒラギノ角ゴ Std"/>
                <a:sym typeface="ヒラギノ角ゴ Std"/>
              </a:defRPr>
            </a:lvl1pPr>
          </a:lstStyle>
          <a:p>
            <a:pPr lvl="0" algn="ctr">
              <a:defRPr sz="1800">
                <a:solidFill>
                  <a:srgbClr val="000000"/>
                </a:solidFill>
              </a:defRPr>
            </a:pPr>
            <a:r>
              <a:rPr lang="ja-JP" altLang="en-US" sz="4800" dirty="0" smtClean="0">
                <a:solidFill>
                  <a:srgbClr val="FFFFFF"/>
                </a:solidFill>
                <a:latin typeface="Hiragino Sans W3" charset="-128"/>
                <a:ea typeface="Hiragino Sans W3" charset="-128"/>
                <a:cs typeface="Hiragino Sans W3" charset="-128"/>
              </a:rPr>
              <a:t>緊急性</a:t>
            </a:r>
            <a:r>
              <a:rPr lang="ja-JP" altLang="en-US" sz="4800" dirty="0" smtClean="0">
                <a:solidFill>
                  <a:srgbClr val="FFFFFF"/>
                </a:solidFill>
                <a:latin typeface="MS PGothic" charset="-128"/>
                <a:ea typeface="MS PGothic" charset="-128"/>
                <a:cs typeface="MS PGothic" charset="-128"/>
              </a:rPr>
              <a:t>が高いアレルギー症状</a:t>
            </a:r>
            <a:endParaRPr sz="4800" dirty="0">
              <a:solidFill>
                <a:srgbClr val="FFFFFF"/>
              </a:solidFill>
              <a:latin typeface="MS PGothic" charset="-128"/>
              <a:ea typeface="MS PGothic" charset="-128"/>
              <a:cs typeface="MS PGothic" charset="-128"/>
            </a:endParaRPr>
          </a:p>
        </p:txBody>
      </p:sp>
      <p:sp>
        <p:nvSpPr>
          <p:cNvPr id="3" name="テキスト ボックス 2"/>
          <p:cNvSpPr txBox="1"/>
          <p:nvPr/>
        </p:nvSpPr>
        <p:spPr>
          <a:xfrm>
            <a:off x="460271" y="1425560"/>
            <a:ext cx="8186857" cy="461665"/>
          </a:xfrm>
          <a:prstGeom prst="rect">
            <a:avLst/>
          </a:prstGeom>
          <a:noFill/>
        </p:spPr>
        <p:txBody>
          <a:bodyPr wrap="none" rtlCol="0">
            <a:spAutoFit/>
          </a:bodyPr>
          <a:lstStyle/>
          <a:p>
            <a:r>
              <a:rPr kumimoji="1" lang="ja-JP" altLang="en-US" sz="2400" dirty="0" smtClean="0">
                <a:solidFill>
                  <a:srgbClr val="FF0000"/>
                </a:solidFill>
                <a:effectLst/>
                <a:latin typeface="Hiragino Sans W3" charset="-128"/>
                <a:ea typeface="Hiragino Sans W3" charset="-128"/>
                <a:cs typeface="Hiragino Sans W3" charset="-128"/>
              </a:rPr>
              <a:t>その場で安静にする</a:t>
            </a:r>
            <a:r>
              <a:rPr kumimoji="1" lang="ja-JP" altLang="en-US" sz="2400" dirty="0" smtClean="0">
                <a:solidFill>
                  <a:srgbClr val="FF0000"/>
                </a:solidFill>
                <a:latin typeface="Hiragino Sans W3" charset="-128"/>
                <a:ea typeface="Hiragino Sans W3" charset="-128"/>
                <a:cs typeface="Hiragino Sans W3" charset="-128"/>
              </a:rPr>
              <a:t>、立たせたり、歩かせたりしない！！</a:t>
            </a:r>
            <a:endParaRPr kumimoji="1" lang="en-US" altLang="ja-JP" sz="2400" dirty="0" smtClean="0">
              <a:solidFill>
                <a:srgbClr val="FF0000"/>
              </a:solidFill>
              <a:effectLst/>
              <a:latin typeface="Hiragino Sans W3" charset="-128"/>
              <a:ea typeface="Hiragino Sans W3" charset="-128"/>
              <a:cs typeface="Hiragino Sans W3" charset="-128"/>
            </a:endParaRPr>
          </a:p>
        </p:txBody>
      </p:sp>
      <p:grpSp>
        <p:nvGrpSpPr>
          <p:cNvPr id="69" name="図形グループ 68"/>
          <p:cNvGrpSpPr/>
          <p:nvPr/>
        </p:nvGrpSpPr>
        <p:grpSpPr>
          <a:xfrm>
            <a:off x="149901" y="1975718"/>
            <a:ext cx="5500041" cy="2325969"/>
            <a:chOff x="149901" y="1975718"/>
            <a:chExt cx="5500041" cy="2325969"/>
          </a:xfrm>
        </p:grpSpPr>
        <p:sp>
          <p:nvSpPr>
            <p:cNvPr id="63" name="角丸四角形 62"/>
            <p:cNvSpPr/>
            <p:nvPr/>
          </p:nvSpPr>
          <p:spPr>
            <a:xfrm>
              <a:off x="149901" y="1975718"/>
              <a:ext cx="5416133" cy="2325969"/>
            </a:xfrm>
            <a:prstGeom prst="roundRect">
              <a:avLst/>
            </a:prstGeom>
            <a:solidFill>
              <a:schemeClr val="accent1">
                <a:lumMod val="20000"/>
                <a:lumOff val="80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nvGrpSpPr>
            <p:cNvPr id="48" name="図形グループ 47"/>
            <p:cNvGrpSpPr/>
            <p:nvPr/>
          </p:nvGrpSpPr>
          <p:grpSpPr>
            <a:xfrm>
              <a:off x="392141" y="2512988"/>
              <a:ext cx="2640455" cy="1601065"/>
              <a:chOff x="3207895" y="2608289"/>
              <a:chExt cx="2640455" cy="1601065"/>
            </a:xfrm>
          </p:grpSpPr>
          <p:pic>
            <p:nvPicPr>
              <p:cNvPr id="42" name="図 41"/>
              <p:cNvPicPr>
                <a:picLocks noChangeAspect="1"/>
              </p:cNvPicPr>
              <p:nvPr/>
            </p:nvPicPr>
            <p:blipFill>
              <a:blip r:embed="rId3"/>
              <a:stretch>
                <a:fillRect/>
              </a:stretch>
            </p:blipFill>
            <p:spPr>
              <a:xfrm>
                <a:off x="3295650" y="2667000"/>
                <a:ext cx="2552700" cy="1524000"/>
              </a:xfrm>
              <a:prstGeom prst="rect">
                <a:avLst/>
              </a:prstGeom>
            </p:spPr>
          </p:pic>
          <p:sp>
            <p:nvSpPr>
              <p:cNvPr id="43" name="角丸四角形 42"/>
              <p:cNvSpPr/>
              <p:nvPr/>
            </p:nvSpPr>
            <p:spPr>
              <a:xfrm>
                <a:off x="3207895" y="2608289"/>
                <a:ext cx="2640455" cy="1601065"/>
              </a:xfrm>
              <a:prstGeom prst="roundRect">
                <a:avLst/>
              </a:prstGeom>
              <a:noFill/>
              <a:ln w="254000" cap="flat">
                <a:solidFill>
                  <a:schemeClr val="bg1"/>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sp>
          <p:nvSpPr>
            <p:cNvPr id="54" name="テキスト ボックス 53"/>
            <p:cNvSpPr txBox="1"/>
            <p:nvPr/>
          </p:nvSpPr>
          <p:spPr>
            <a:xfrm>
              <a:off x="389741" y="2005698"/>
              <a:ext cx="292387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ぐったり、意識もうろう</a:t>
              </a:r>
              <a:endParaRPr kumimoji="0" lang="ja-JP" altLang="en-US" sz="2000" b="0" i="0" u="none" strike="noStrike" cap="none" spc="0" normalizeH="0" baseline="0" dirty="0">
                <a:ln>
                  <a:noFill/>
                </a:ln>
                <a:solidFill>
                  <a:schemeClr val="tx1"/>
                </a:solidFill>
                <a:effectLst/>
                <a:uFillTx/>
                <a:latin typeface="Hiragino Sans W3" charset="-128"/>
                <a:ea typeface="Hiragino Sans W3" charset="-128"/>
                <a:cs typeface="Hiragino Sans W3" charset="-128"/>
                <a:sym typeface="Helvetica"/>
              </a:endParaRPr>
            </a:p>
          </p:txBody>
        </p:sp>
        <p:sp>
          <p:nvSpPr>
            <p:cNvPr id="58" name="テキスト ボックス 57"/>
            <p:cNvSpPr txBox="1"/>
            <p:nvPr/>
          </p:nvSpPr>
          <p:spPr>
            <a:xfrm>
              <a:off x="3205362" y="2778234"/>
              <a:ext cx="2444580" cy="133369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血圧が低下している</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可能</a:t>
              </a:r>
              <a:r>
                <a:rPr kumimoji="0" lang="ja-JP" altLang="en-US"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rPr>
                <a:t>性があるため、</a:t>
              </a:r>
              <a:endParaRPr kumimoji="0" lang="en-US" altLang="ja-JP"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rPr>
                <a:t>足を</a:t>
              </a:r>
              <a:r>
                <a:rPr kumimoji="0" lang="en-US" altLang="ja-JP"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rPr>
                <a:t>15〜</a:t>
              </a:r>
              <a:r>
                <a:rPr lang="en-US" altLang="ja-JP" sz="2000" dirty="0" smtClean="0">
                  <a:solidFill>
                    <a:schemeClr val="tx1"/>
                  </a:solidFill>
                  <a:latin typeface="Hiragino Sans W3" charset="-128"/>
                  <a:ea typeface="Hiragino Sans W3" charset="-128"/>
                  <a:cs typeface="Hiragino Sans W3" charset="-128"/>
                </a:rPr>
                <a:t>30cm</a:t>
              </a:r>
              <a:r>
                <a:rPr lang="ja-JP" altLang="en-US" sz="2000" dirty="0" smtClean="0">
                  <a:solidFill>
                    <a:schemeClr val="tx1"/>
                  </a:solidFill>
                  <a:latin typeface="Hiragino Sans W3" charset="-128"/>
                  <a:ea typeface="Hiragino Sans W3" charset="-128"/>
                  <a:cs typeface="Hiragino Sans W3" charset="-128"/>
                </a:rPr>
                <a:t>高く</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する</a:t>
              </a:r>
              <a:endParaRPr kumimoji="0" lang="ja-JP" altLang="en-US" sz="2000" b="0" i="0" u="none" strike="noStrike" cap="none" spc="0" normalizeH="0" baseline="0" dirty="0">
                <a:ln>
                  <a:noFill/>
                </a:ln>
                <a:solidFill>
                  <a:schemeClr val="tx1"/>
                </a:solidFill>
                <a:effectLst/>
                <a:uFillTx/>
                <a:latin typeface="Hiragino Sans W3" charset="-128"/>
                <a:ea typeface="Hiragino Sans W3" charset="-128"/>
                <a:cs typeface="Hiragino Sans W3" charset="-128"/>
                <a:sym typeface="Helvetica"/>
              </a:endParaRPr>
            </a:p>
          </p:txBody>
        </p:sp>
      </p:grpSp>
      <p:grpSp>
        <p:nvGrpSpPr>
          <p:cNvPr id="70" name="図形グループ 69"/>
          <p:cNvGrpSpPr/>
          <p:nvPr/>
        </p:nvGrpSpPr>
        <p:grpSpPr>
          <a:xfrm>
            <a:off x="107429" y="4406618"/>
            <a:ext cx="5458605" cy="2355955"/>
            <a:chOff x="107429" y="4406618"/>
            <a:chExt cx="5458605" cy="2355955"/>
          </a:xfrm>
        </p:grpSpPr>
        <p:sp>
          <p:nvSpPr>
            <p:cNvPr id="65" name="角丸四角形 64"/>
            <p:cNvSpPr/>
            <p:nvPr/>
          </p:nvSpPr>
          <p:spPr>
            <a:xfrm>
              <a:off x="107429" y="4436604"/>
              <a:ext cx="5458605" cy="2325969"/>
            </a:xfrm>
            <a:prstGeom prst="roundRect">
              <a:avLst/>
            </a:prstGeom>
            <a:solidFill>
              <a:schemeClr val="accent1">
                <a:lumMod val="20000"/>
                <a:lumOff val="80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nvGrpSpPr>
            <p:cNvPr id="50" name="図形グループ 49"/>
            <p:cNvGrpSpPr/>
            <p:nvPr/>
          </p:nvGrpSpPr>
          <p:grpSpPr>
            <a:xfrm>
              <a:off x="403643" y="4933004"/>
              <a:ext cx="2640455" cy="1601065"/>
              <a:chOff x="3221793" y="2639516"/>
              <a:chExt cx="2640455" cy="1601065"/>
            </a:xfrm>
          </p:grpSpPr>
          <p:pic>
            <p:nvPicPr>
              <p:cNvPr id="49" name="図 48"/>
              <p:cNvPicPr>
                <a:picLocks noChangeAspect="1"/>
              </p:cNvPicPr>
              <p:nvPr/>
            </p:nvPicPr>
            <p:blipFill>
              <a:blip r:embed="rId4"/>
              <a:stretch>
                <a:fillRect/>
              </a:stretch>
            </p:blipFill>
            <p:spPr>
              <a:xfrm>
                <a:off x="3302000" y="2673350"/>
                <a:ext cx="2540000" cy="1511300"/>
              </a:xfrm>
              <a:prstGeom prst="rect">
                <a:avLst/>
              </a:prstGeom>
            </p:spPr>
          </p:pic>
          <p:sp>
            <p:nvSpPr>
              <p:cNvPr id="47" name="角丸四角形 46"/>
              <p:cNvSpPr/>
              <p:nvPr/>
            </p:nvSpPr>
            <p:spPr>
              <a:xfrm>
                <a:off x="3221793" y="2639516"/>
                <a:ext cx="2640455" cy="1601065"/>
              </a:xfrm>
              <a:prstGeom prst="roundRect">
                <a:avLst/>
              </a:prstGeom>
              <a:noFill/>
              <a:ln w="254000" cap="flat">
                <a:solidFill>
                  <a:schemeClr val="bg1"/>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sp>
          <p:nvSpPr>
            <p:cNvPr id="56" name="テキスト ボックス 55"/>
            <p:cNvSpPr txBox="1"/>
            <p:nvPr/>
          </p:nvSpPr>
          <p:spPr>
            <a:xfrm>
              <a:off x="362259" y="4406618"/>
              <a:ext cx="2410916"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吐き気、嘔吐がある</a:t>
              </a:r>
              <a:endParaRPr kumimoji="0" lang="ja-JP" altLang="en-US" sz="2000" b="0" i="0" u="none" strike="noStrike" cap="none" spc="0" normalizeH="0" baseline="0" dirty="0">
                <a:ln>
                  <a:noFill/>
                </a:ln>
                <a:solidFill>
                  <a:schemeClr val="tx1"/>
                </a:solidFill>
                <a:effectLst/>
                <a:uFillTx/>
                <a:latin typeface="Hiragino Sans W3" charset="-128"/>
                <a:ea typeface="Hiragino Sans W3" charset="-128"/>
                <a:cs typeface="Hiragino Sans W3" charset="-128"/>
                <a:sym typeface="Helvetica"/>
              </a:endParaRPr>
            </a:p>
          </p:txBody>
        </p:sp>
        <p:sp>
          <p:nvSpPr>
            <p:cNvPr id="59" name="テキスト ボックス 58"/>
            <p:cNvSpPr txBox="1"/>
            <p:nvPr/>
          </p:nvSpPr>
          <p:spPr>
            <a:xfrm>
              <a:off x="3263392" y="5405479"/>
              <a:ext cx="2154436" cy="102592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嘔吐物による窒息</a:t>
              </a:r>
              <a:r>
                <a:rPr lang="en-US" altLang="ja-JP" sz="2000" dirty="0" smtClean="0">
                  <a:solidFill>
                    <a:schemeClr val="tx1"/>
                  </a:solidFill>
                  <a:latin typeface="Hiragino Sans W3" charset="-128"/>
                  <a:ea typeface="Hiragino Sans W3" charset="-128"/>
                  <a:cs typeface="Hiragino Sans W3" charset="-128"/>
                </a:rPr>
                <a:t/>
              </a:r>
              <a:br>
                <a:rPr lang="en-US" altLang="ja-JP" sz="2000" dirty="0" smtClean="0">
                  <a:solidFill>
                    <a:schemeClr val="tx1"/>
                  </a:solidFill>
                  <a:latin typeface="Hiragino Sans W3" charset="-128"/>
                  <a:ea typeface="Hiragino Sans W3" charset="-128"/>
                  <a:cs typeface="Hiragino Sans W3" charset="-128"/>
                </a:rPr>
              </a:br>
              <a:r>
                <a:rPr lang="ja-JP" altLang="en-US" sz="2000" dirty="0" smtClean="0">
                  <a:solidFill>
                    <a:schemeClr val="tx1"/>
                  </a:solidFill>
                  <a:latin typeface="Hiragino Sans W3" charset="-128"/>
                  <a:ea typeface="Hiragino Sans W3" charset="-128"/>
                  <a:cs typeface="Hiragino Sans W3" charset="-128"/>
                </a:rPr>
                <a:t>を防ぐため、体と</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顔を横に向ける</a:t>
              </a:r>
              <a:endParaRPr lang="en-US" altLang="ja-JP" sz="2000" dirty="0" smtClean="0">
                <a:solidFill>
                  <a:schemeClr val="tx1"/>
                </a:solidFill>
                <a:latin typeface="Hiragino Sans W3" charset="-128"/>
                <a:ea typeface="Hiragino Sans W3" charset="-128"/>
                <a:cs typeface="Hiragino Sans W3" charset="-128"/>
              </a:endParaRPr>
            </a:p>
          </p:txBody>
        </p:sp>
      </p:grpSp>
      <p:grpSp>
        <p:nvGrpSpPr>
          <p:cNvPr id="71" name="図形グループ 70"/>
          <p:cNvGrpSpPr/>
          <p:nvPr/>
        </p:nvGrpSpPr>
        <p:grpSpPr>
          <a:xfrm>
            <a:off x="5818679" y="2005701"/>
            <a:ext cx="3174918" cy="4752000"/>
            <a:chOff x="5818679" y="2050671"/>
            <a:chExt cx="3174918" cy="4752000"/>
          </a:xfrm>
        </p:grpSpPr>
        <p:sp>
          <p:nvSpPr>
            <p:cNvPr id="64" name="角丸四角形 63"/>
            <p:cNvSpPr/>
            <p:nvPr/>
          </p:nvSpPr>
          <p:spPr>
            <a:xfrm>
              <a:off x="5818679" y="2050671"/>
              <a:ext cx="3174918" cy="4752000"/>
            </a:xfrm>
            <a:prstGeom prst="roundRect">
              <a:avLst/>
            </a:prstGeom>
            <a:solidFill>
              <a:schemeClr val="accent1">
                <a:lumMod val="20000"/>
                <a:lumOff val="80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nvGrpSpPr>
            <p:cNvPr id="62" name="図形グループ 61"/>
            <p:cNvGrpSpPr/>
            <p:nvPr/>
          </p:nvGrpSpPr>
          <p:grpSpPr>
            <a:xfrm>
              <a:off x="6048172" y="3544591"/>
              <a:ext cx="2720611" cy="1620000"/>
              <a:chOff x="6213062" y="2795084"/>
              <a:chExt cx="2720611" cy="1620000"/>
            </a:xfrm>
          </p:grpSpPr>
          <p:pic>
            <p:nvPicPr>
              <p:cNvPr id="51" name="図 50"/>
              <p:cNvPicPr>
                <a:picLocks noChangeAspect="1"/>
              </p:cNvPicPr>
              <p:nvPr/>
            </p:nvPicPr>
            <p:blipFill>
              <a:blip r:embed="rId5"/>
              <a:stretch>
                <a:fillRect/>
              </a:stretch>
            </p:blipFill>
            <p:spPr>
              <a:xfrm>
                <a:off x="6284443" y="2844982"/>
                <a:ext cx="2577850" cy="1515850"/>
              </a:xfrm>
              <a:prstGeom prst="rect">
                <a:avLst/>
              </a:prstGeom>
            </p:spPr>
          </p:pic>
          <p:sp>
            <p:nvSpPr>
              <p:cNvPr id="46" name="角丸四角形 45"/>
              <p:cNvSpPr/>
              <p:nvPr/>
            </p:nvSpPr>
            <p:spPr>
              <a:xfrm>
                <a:off x="6213062" y="2795084"/>
                <a:ext cx="2720611" cy="1620000"/>
              </a:xfrm>
              <a:prstGeom prst="roundRect">
                <a:avLst>
                  <a:gd name="adj" fmla="val 15731"/>
                </a:avLst>
              </a:prstGeom>
              <a:noFill/>
              <a:ln w="254000" cap="flat">
                <a:solidFill>
                  <a:schemeClr val="bg1"/>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sp>
          <p:nvSpPr>
            <p:cNvPr id="57" name="テキスト ボックス 56"/>
            <p:cNvSpPr txBox="1"/>
            <p:nvPr/>
          </p:nvSpPr>
          <p:spPr>
            <a:xfrm>
              <a:off x="6345827" y="2456418"/>
              <a:ext cx="2154436" cy="7181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呼吸が苦しく</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仰向けになれない</a:t>
              </a:r>
              <a:endParaRPr kumimoji="0" lang="ja-JP" altLang="en-US" sz="2000" b="0" i="0" u="none" strike="noStrike" cap="none" spc="0" normalizeH="0" baseline="0" dirty="0">
                <a:ln>
                  <a:noFill/>
                </a:ln>
                <a:solidFill>
                  <a:schemeClr val="tx1"/>
                </a:solidFill>
                <a:effectLst/>
                <a:uFillTx/>
                <a:latin typeface="Hiragino Sans W3" charset="-128"/>
                <a:ea typeface="Hiragino Sans W3" charset="-128"/>
                <a:cs typeface="Hiragino Sans W3" charset="-128"/>
                <a:sym typeface="Helvetica"/>
              </a:endParaRPr>
            </a:p>
          </p:txBody>
        </p:sp>
        <p:sp>
          <p:nvSpPr>
            <p:cNvPr id="60" name="テキスト ボックス 59"/>
            <p:cNvSpPr txBox="1"/>
            <p:nvPr/>
          </p:nvSpPr>
          <p:spPr>
            <a:xfrm>
              <a:off x="6116792" y="5587866"/>
              <a:ext cx="2667397" cy="102592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呼吸を楽にするため</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上半身を起こし後ろに</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寄りかからせる</a:t>
              </a:r>
              <a:endParaRPr lang="en-US" altLang="ja-JP" sz="2000" dirty="0" smtClean="0">
                <a:solidFill>
                  <a:schemeClr val="tx1"/>
                </a:solidFill>
                <a:latin typeface="Hiragino Sans W3" charset="-128"/>
                <a:ea typeface="Hiragino Sans W3" charset="-128"/>
                <a:cs typeface="Hiragino Sans W3" charset="-128"/>
              </a:endParaRPr>
            </a:p>
          </p:txBody>
        </p:sp>
      </p:grpSp>
    </p:spTree>
    <p:extLst>
      <p:ext uri="{BB962C8B-B14F-4D97-AF65-F5344CB8AC3E}">
        <p14:creationId xmlns:p14="http://schemas.microsoft.com/office/powerpoint/2010/main" val="44388394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additive="base">
                                        <p:cTn id="13" dur="500" fill="hold"/>
                                        <p:tgtEl>
                                          <p:spTgt spid="70"/>
                                        </p:tgtEl>
                                        <p:attrNameLst>
                                          <p:attrName>ppt_x</p:attrName>
                                        </p:attrNameLst>
                                      </p:cBhvr>
                                      <p:tavLst>
                                        <p:tav tm="0">
                                          <p:val>
                                            <p:strVal val="1+#ppt_w/2"/>
                                          </p:val>
                                        </p:tav>
                                        <p:tav tm="100000">
                                          <p:val>
                                            <p:strVal val="#ppt_x"/>
                                          </p:val>
                                        </p:tav>
                                      </p:tavLst>
                                    </p:anim>
                                    <p:anim calcmode="lin" valueType="num">
                                      <p:cBhvr additive="base">
                                        <p:cTn id="14"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500" fill="hold"/>
                                        <p:tgtEl>
                                          <p:spTgt spid="71"/>
                                        </p:tgtEl>
                                        <p:attrNameLst>
                                          <p:attrName>ppt_x</p:attrName>
                                        </p:attrNameLst>
                                      </p:cBhvr>
                                      <p:tavLst>
                                        <p:tav tm="0">
                                          <p:val>
                                            <p:strVal val="#ppt_x"/>
                                          </p:val>
                                        </p:tav>
                                        <p:tav tm="100000">
                                          <p:val>
                                            <p:strVal val="#ppt_x"/>
                                          </p:val>
                                        </p:tav>
                                      </p:tavLst>
                                    </p:anim>
                                    <p:anim calcmode="lin" valueType="num">
                                      <p:cBhvr additive="base">
                                        <p:cTn id="20"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72" t="1865" b="1865"/>
          <a:stretch/>
        </p:blipFill>
        <p:spPr bwMode="auto">
          <a:xfrm>
            <a:off x="63060" y="654838"/>
            <a:ext cx="9065501" cy="6290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3600" dirty="0" smtClean="0">
                <a:solidFill>
                  <a:schemeClr val="bg1"/>
                </a:solidFill>
                <a:latin typeface="Hiragino Sans W3" charset="-128"/>
                <a:ea typeface="Hiragino Sans W3" charset="-128"/>
                <a:cs typeface="Hiragino Sans W3" charset="-128"/>
              </a:rPr>
              <a:t>救急要請（１１９番通報）のポイント</a:t>
            </a:r>
            <a:endParaRPr lang="ja-JP" altLang="en-US" sz="3600" dirty="0">
              <a:solidFill>
                <a:schemeClr val="bg1"/>
              </a:solid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38702908"/>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stretch>
            <a:fillRect/>
          </a:stretch>
        </p:blipFill>
        <p:spPr>
          <a:xfrm>
            <a:off x="1403649" y="1944354"/>
            <a:ext cx="6228184" cy="4230538"/>
          </a:xfrm>
          <a:prstGeom prst="rect">
            <a:avLst/>
          </a:prstGeom>
        </p:spPr>
      </p:pic>
      <p:sp>
        <p:nvSpPr>
          <p:cNvPr id="5"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latin typeface="Hiragino Sans W3" charset="-128"/>
                <a:ea typeface="Hiragino Sans W3" charset="-128"/>
                <a:cs typeface="Hiragino Sans W3" charset="-128"/>
              </a:rPr>
              <a:t>緊急時の役割分担</a:t>
            </a:r>
            <a:endParaRPr lang="ja-JP" altLang="en-US" sz="4800" dirty="0">
              <a:solidFill>
                <a:schemeClr val="bg1"/>
              </a:solidFill>
              <a:latin typeface="Hiragino Sans W3" charset="-128"/>
              <a:ea typeface="Hiragino Sans W3" charset="-128"/>
              <a:cs typeface="Hiragino Sans W3" charset="-128"/>
            </a:endParaRPr>
          </a:p>
        </p:txBody>
      </p:sp>
      <p:sp>
        <p:nvSpPr>
          <p:cNvPr id="3" name="正方形/長方形 2"/>
          <p:cNvSpPr/>
          <p:nvPr/>
        </p:nvSpPr>
        <p:spPr>
          <a:xfrm>
            <a:off x="121572" y="486916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a:solidFill>
                  <a:schemeClr val="tx1"/>
                </a:solidFill>
                <a:latin typeface="Hiragino Sans W3" charset="-128"/>
                <a:ea typeface="Hiragino Sans W3" charset="-128"/>
                <a:cs typeface="Hiragino Sans W3" charset="-128"/>
              </a:rPr>
              <a:t> </a:t>
            </a:r>
            <a:r>
              <a:rPr lang="en-US" altLang="ja-JP" sz="1800" dirty="0" smtClean="0">
                <a:solidFill>
                  <a:schemeClr val="tx1"/>
                </a:solidFill>
                <a:latin typeface="Hiragino Sans W3" charset="-128"/>
                <a:ea typeface="Hiragino Sans W3" charset="-128"/>
                <a:cs typeface="Hiragino Sans W3" charset="-128"/>
              </a:rPr>
              <a:t> </a:t>
            </a:r>
            <a:r>
              <a:rPr lang="ja-JP" altLang="en-US" sz="1800" dirty="0" smtClean="0">
                <a:solidFill>
                  <a:schemeClr val="tx1"/>
                </a:solidFill>
                <a:latin typeface="Hiragino Sans W3" charset="-128"/>
                <a:ea typeface="Hiragino Sans W3" charset="-128"/>
                <a:cs typeface="Hiragino Sans W3" charset="-128"/>
              </a:rPr>
              <a:t>エピペン</a:t>
            </a:r>
            <a:r>
              <a:rPr lang="en-US" altLang="ja-JP" sz="1800" baseline="30000" dirty="0" smtClean="0">
                <a:solidFill>
                  <a:schemeClr val="tx1"/>
                </a:solidFill>
                <a:latin typeface="Hiragino Sans W3" charset="-128"/>
                <a:ea typeface="Hiragino Sans W3" charset="-128"/>
                <a:cs typeface="Hiragino Sans W3" charset="-128"/>
              </a:rPr>
              <a:t>®</a:t>
            </a:r>
            <a:r>
              <a:rPr kumimoji="1" lang="ja-JP" altLang="en-US" sz="1800" dirty="0" smtClean="0">
                <a:solidFill>
                  <a:schemeClr val="tx1"/>
                </a:solidFill>
                <a:latin typeface="Hiragino Sans W3" charset="-128"/>
                <a:ea typeface="Hiragino Sans W3" charset="-128"/>
                <a:cs typeface="Hiragino Sans W3" charset="-128"/>
              </a:rPr>
              <a:t>の</a:t>
            </a:r>
            <a:r>
              <a:rPr lang="ja-JP" altLang="en-US" sz="1800" dirty="0" smtClean="0">
                <a:solidFill>
                  <a:schemeClr val="tx1"/>
                </a:solidFill>
                <a:effectLst/>
                <a:latin typeface="Hiragino Sans W3" charset="-128"/>
                <a:ea typeface="Hiragino Sans W3" charset="-128"/>
                <a:cs typeface="Hiragino Sans W3" charset="-128"/>
              </a:rPr>
              <a:t>準備</a:t>
            </a:r>
            <a:endParaRPr kumimoji="1" lang="ja-JP" altLang="en-US" sz="1800" dirty="0">
              <a:solidFill>
                <a:schemeClr val="tx1"/>
              </a:solidFill>
              <a:effectLst/>
              <a:latin typeface="Hiragino Sans W3" charset="-128"/>
              <a:ea typeface="Hiragino Sans W3" charset="-128"/>
              <a:cs typeface="Hiragino Sans W3" charset="-128"/>
            </a:endParaRPr>
          </a:p>
        </p:txBody>
      </p:sp>
      <p:sp>
        <p:nvSpPr>
          <p:cNvPr id="4" name="正方形/長方形 3"/>
          <p:cNvSpPr/>
          <p:nvPr/>
        </p:nvSpPr>
        <p:spPr>
          <a:xfrm>
            <a:off x="205270" y="5085184"/>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7" name="正方形/長方形 6"/>
          <p:cNvSpPr/>
          <p:nvPr/>
        </p:nvSpPr>
        <p:spPr>
          <a:xfrm>
            <a:off x="107504" y="558924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latin typeface="Hiragino Sans W3" charset="-128"/>
                <a:ea typeface="Hiragino Sans W3" charset="-128"/>
                <a:cs typeface="Hiragino Sans W3" charset="-128"/>
              </a:rPr>
              <a:t>AED</a:t>
            </a:r>
            <a:r>
              <a:rPr kumimoji="1" lang="ja-JP" altLang="en-US" sz="1800" dirty="0" smtClean="0">
                <a:solidFill>
                  <a:schemeClr val="tx1"/>
                </a:solidFill>
                <a:effectLst/>
                <a:latin typeface="Hiragino Sans W3" charset="-128"/>
                <a:ea typeface="Hiragino Sans W3" charset="-128"/>
                <a:cs typeface="Hiragino Sans W3" charset="-128"/>
              </a:rPr>
              <a:t>の</a:t>
            </a:r>
            <a:endParaRPr kumimoji="1"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a:solidFill>
                  <a:schemeClr val="tx1"/>
                </a:solidFill>
                <a:effectLst/>
                <a:latin typeface="Hiragino Sans W3" charset="-128"/>
                <a:ea typeface="Hiragino Sans W3" charset="-128"/>
                <a:cs typeface="Hiragino Sans W3" charset="-128"/>
              </a:rPr>
              <a:t>準備</a:t>
            </a:r>
            <a:endParaRPr kumimoji="1" lang="ja-JP" altLang="en-US" sz="1800" dirty="0">
              <a:solidFill>
                <a:schemeClr val="tx1"/>
              </a:solidFill>
              <a:effectLst/>
              <a:latin typeface="Hiragino Sans W3" charset="-128"/>
              <a:ea typeface="Hiragino Sans W3" charset="-128"/>
              <a:cs typeface="Hiragino Sans W3" charset="-128"/>
            </a:endParaRPr>
          </a:p>
        </p:txBody>
      </p:sp>
      <p:sp>
        <p:nvSpPr>
          <p:cNvPr id="8" name="正方形/長方形 7"/>
          <p:cNvSpPr/>
          <p:nvPr/>
        </p:nvSpPr>
        <p:spPr>
          <a:xfrm>
            <a:off x="205270" y="5805264"/>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9" name="正方形/長方形 8"/>
          <p:cNvSpPr/>
          <p:nvPr/>
        </p:nvSpPr>
        <p:spPr>
          <a:xfrm>
            <a:off x="107504" y="414908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effectLst/>
                <a:latin typeface="Hiragino Sans W3" charset="-128"/>
                <a:ea typeface="Hiragino Sans W3" charset="-128"/>
                <a:cs typeface="Hiragino Sans W3" charset="-128"/>
              </a:rPr>
              <a:t>　</a:t>
            </a:r>
            <a:r>
              <a:rPr lang="en-US" altLang="ja-JP" sz="1400" dirty="0" smtClean="0">
                <a:solidFill>
                  <a:schemeClr val="tx1"/>
                </a:solidFill>
                <a:effectLst/>
                <a:latin typeface="Hiragino Sans W3" charset="-128"/>
                <a:ea typeface="Hiragino Sans W3" charset="-128"/>
                <a:cs typeface="Hiragino Sans W3" charset="-128"/>
              </a:rPr>
              <a:t> </a:t>
            </a:r>
            <a:r>
              <a:rPr lang="ja-JP" altLang="en-US" sz="1400" dirty="0" smtClean="0">
                <a:solidFill>
                  <a:schemeClr val="tx1"/>
                </a:solidFill>
                <a:effectLst/>
                <a:latin typeface="Hiragino Sans W3" charset="-128"/>
                <a:ea typeface="Hiragino Sans W3" charset="-128"/>
                <a:cs typeface="Hiragino Sans W3" charset="-128"/>
              </a:rPr>
              <a:t>緊急時マニュアル</a:t>
            </a:r>
            <a:r>
              <a:rPr kumimoji="1" lang="ja-JP" altLang="en-US" sz="1400" dirty="0" smtClean="0">
                <a:solidFill>
                  <a:schemeClr val="tx1"/>
                </a:solidFill>
                <a:effectLst/>
                <a:latin typeface="Hiragino Sans W3" charset="-128"/>
                <a:ea typeface="Hiragino Sans W3" charset="-128"/>
                <a:cs typeface="Hiragino Sans W3" charset="-128"/>
              </a:rPr>
              <a:t>の</a:t>
            </a:r>
            <a:r>
              <a:rPr lang="ja-JP" altLang="en-US" sz="1400" dirty="0" smtClean="0">
                <a:solidFill>
                  <a:schemeClr val="tx1"/>
                </a:solidFill>
                <a:effectLst/>
                <a:latin typeface="Hiragino Sans W3" charset="-128"/>
                <a:ea typeface="Hiragino Sans W3" charset="-128"/>
                <a:cs typeface="Hiragino Sans W3" charset="-128"/>
              </a:rPr>
              <a:t>準備</a:t>
            </a:r>
            <a:endParaRPr kumimoji="1" lang="ja-JP" altLang="en-US" sz="1400" dirty="0">
              <a:solidFill>
                <a:schemeClr val="tx1"/>
              </a:solidFill>
              <a:effectLst/>
              <a:latin typeface="Hiragino Sans W3" charset="-128"/>
              <a:ea typeface="Hiragino Sans W3" charset="-128"/>
              <a:cs typeface="Hiragino Sans W3" charset="-128"/>
            </a:endParaRPr>
          </a:p>
        </p:txBody>
      </p:sp>
      <p:sp>
        <p:nvSpPr>
          <p:cNvPr id="10" name="正方形/長方形 9"/>
          <p:cNvSpPr/>
          <p:nvPr/>
        </p:nvSpPr>
        <p:spPr>
          <a:xfrm>
            <a:off x="205270" y="4365104"/>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1" name="正方形/長方形 10"/>
          <p:cNvSpPr/>
          <p:nvPr/>
        </p:nvSpPr>
        <p:spPr>
          <a:xfrm>
            <a:off x="7452320" y="3645024"/>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観察開始</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en-US" altLang="ja-JP" sz="1800" dirty="0">
                <a:solidFill>
                  <a:schemeClr val="tx1"/>
                </a:solidFill>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時間記録</a:t>
            </a:r>
            <a:endParaRPr kumimoji="1" lang="en-US" altLang="ja-JP" sz="1800" dirty="0" smtClean="0">
              <a:solidFill>
                <a:schemeClr val="tx1"/>
              </a:solidFill>
              <a:effectLst/>
              <a:latin typeface="Hiragino Sans W3" charset="-128"/>
              <a:ea typeface="Hiragino Sans W3" charset="-128"/>
              <a:cs typeface="Hiragino Sans W3" charset="-128"/>
            </a:endParaRPr>
          </a:p>
        </p:txBody>
      </p:sp>
      <p:sp>
        <p:nvSpPr>
          <p:cNvPr id="12" name="正方形/長方形 11"/>
          <p:cNvSpPr/>
          <p:nvPr/>
        </p:nvSpPr>
        <p:spPr>
          <a:xfrm>
            <a:off x="7562965" y="3886806"/>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3" name="正方形/長方形 12"/>
          <p:cNvSpPr/>
          <p:nvPr/>
        </p:nvSpPr>
        <p:spPr>
          <a:xfrm>
            <a:off x="7452320" y="4401108"/>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薬剤投与</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en-US" altLang="ja-JP" sz="1800" dirty="0">
                <a:solidFill>
                  <a:schemeClr val="tx1"/>
                </a:solidFill>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時間記録</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14" name="正方形/長方形 13"/>
          <p:cNvSpPr/>
          <p:nvPr/>
        </p:nvSpPr>
        <p:spPr>
          <a:xfrm>
            <a:off x="7562965" y="4630011"/>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5" name="正方形/長方形 14"/>
          <p:cNvSpPr/>
          <p:nvPr/>
        </p:nvSpPr>
        <p:spPr>
          <a:xfrm>
            <a:off x="7452320" y="5157192"/>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5</a:t>
            </a:r>
            <a:r>
              <a:rPr lang="ja-JP" altLang="en-US" sz="1800" dirty="0" smtClean="0">
                <a:solidFill>
                  <a:schemeClr val="tx1"/>
                </a:solidFill>
                <a:effectLst/>
                <a:latin typeface="Hiragino Sans W3" charset="-128"/>
                <a:ea typeface="Hiragino Sans W3" charset="-128"/>
                <a:cs typeface="Hiragino Sans W3" charset="-128"/>
              </a:rPr>
              <a:t>分毎の</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en-US" altLang="ja-JP" sz="1800" dirty="0">
                <a:solidFill>
                  <a:schemeClr val="tx1"/>
                </a:solidFill>
                <a:latin typeface="Hiragino Sans W3" charset="-128"/>
                <a:ea typeface="Hiragino Sans W3" charset="-128"/>
                <a:cs typeface="Hiragino Sans W3" charset="-128"/>
              </a:rPr>
              <a:t> </a:t>
            </a:r>
            <a:r>
              <a:rPr lang="en-US" altLang="ja-JP" sz="1800" dirty="0" smtClean="0">
                <a:solidFill>
                  <a:schemeClr val="tx1"/>
                </a:solidFill>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症状記録</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16" name="正方形/長方形 15"/>
          <p:cNvSpPr/>
          <p:nvPr/>
        </p:nvSpPr>
        <p:spPr>
          <a:xfrm>
            <a:off x="7562965" y="5386095"/>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7" name="正方形/長方形 16"/>
          <p:cNvSpPr/>
          <p:nvPr/>
        </p:nvSpPr>
        <p:spPr>
          <a:xfrm>
            <a:off x="107504" y="1551951"/>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救急車の</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a:solidFill>
                  <a:schemeClr val="tx1"/>
                </a:solidFill>
                <a:effectLst/>
                <a:latin typeface="Hiragino Sans W3" charset="-128"/>
                <a:ea typeface="Hiragino Sans W3" charset="-128"/>
                <a:cs typeface="Hiragino Sans W3" charset="-128"/>
              </a:rPr>
              <a:t>要請</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18" name="正方形/長方形 17"/>
          <p:cNvSpPr/>
          <p:nvPr/>
        </p:nvSpPr>
        <p:spPr>
          <a:xfrm>
            <a:off x="205270" y="1767975"/>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1" name="正方形/長方形 20"/>
          <p:cNvSpPr/>
          <p:nvPr/>
        </p:nvSpPr>
        <p:spPr>
          <a:xfrm>
            <a:off x="107504" y="2274451"/>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保護者へ</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smtClean="0">
                <a:solidFill>
                  <a:schemeClr val="tx1"/>
                </a:solidFill>
                <a:effectLst/>
                <a:latin typeface="Hiragino Sans W3" charset="-128"/>
                <a:ea typeface="Hiragino Sans W3" charset="-128"/>
                <a:cs typeface="Hiragino Sans W3" charset="-128"/>
              </a:rPr>
              <a:t>連絡</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22" name="正方形/長方形 21"/>
          <p:cNvSpPr/>
          <p:nvPr/>
        </p:nvSpPr>
        <p:spPr>
          <a:xfrm>
            <a:off x="205270" y="2492896"/>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3" name="正方形/長方形 22"/>
          <p:cNvSpPr/>
          <p:nvPr/>
        </p:nvSpPr>
        <p:spPr>
          <a:xfrm>
            <a:off x="107504" y="2996952"/>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管理職を</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a:solidFill>
                  <a:schemeClr val="tx1"/>
                </a:solidFill>
                <a:effectLst/>
                <a:latin typeface="Hiragino Sans W3" charset="-128"/>
                <a:ea typeface="Hiragino Sans W3" charset="-128"/>
                <a:cs typeface="Hiragino Sans W3" charset="-128"/>
              </a:rPr>
              <a:t>呼</a:t>
            </a:r>
            <a:r>
              <a:rPr lang="ja-JP" altLang="en-US" sz="1800" dirty="0" smtClean="0">
                <a:solidFill>
                  <a:schemeClr val="tx1"/>
                </a:solidFill>
                <a:effectLst/>
                <a:latin typeface="Hiragino Sans W3" charset="-128"/>
                <a:ea typeface="Hiragino Sans W3" charset="-128"/>
                <a:cs typeface="Hiragino Sans W3" charset="-128"/>
              </a:rPr>
              <a:t>ぶ</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24" name="正方形/長方形 23"/>
          <p:cNvSpPr/>
          <p:nvPr/>
        </p:nvSpPr>
        <p:spPr>
          <a:xfrm>
            <a:off x="205270" y="3212976"/>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5" name="正方形/長方形 24"/>
          <p:cNvSpPr/>
          <p:nvPr/>
        </p:nvSpPr>
        <p:spPr>
          <a:xfrm>
            <a:off x="7452320" y="234888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a:solidFill>
                  <a:schemeClr val="tx1"/>
                </a:solidFill>
                <a:latin typeface="Hiragino Sans W3" charset="-128"/>
                <a:ea typeface="Hiragino Sans W3" charset="-128"/>
                <a:cs typeface="Hiragino Sans W3" charset="-128"/>
              </a:rPr>
              <a:t> </a:t>
            </a:r>
            <a:r>
              <a:rPr lang="en-US" altLang="ja-JP" sz="1800" dirty="0" smtClean="0">
                <a:solidFill>
                  <a:schemeClr val="tx1"/>
                </a:solidFill>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他</a:t>
            </a:r>
            <a:r>
              <a:rPr lang="ja-JP" altLang="en-US" sz="1800" dirty="0" smtClean="0">
                <a:solidFill>
                  <a:schemeClr val="tx1"/>
                </a:solidFill>
                <a:latin typeface="Hiragino Sans W3" charset="-128"/>
                <a:ea typeface="Hiragino Sans W3" charset="-128"/>
                <a:cs typeface="Hiragino Sans W3" charset="-128"/>
              </a:rPr>
              <a:t>児の対応</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26" name="正方形/長方形 25"/>
          <p:cNvSpPr/>
          <p:nvPr/>
        </p:nvSpPr>
        <p:spPr>
          <a:xfrm>
            <a:off x="7562965" y="2603541"/>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7" name="正方形/長方形 26"/>
          <p:cNvSpPr/>
          <p:nvPr/>
        </p:nvSpPr>
        <p:spPr>
          <a:xfrm>
            <a:off x="5244344" y="6142724"/>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救急車</a:t>
            </a:r>
            <a:r>
              <a:rPr kumimoji="1" lang="ja-JP" altLang="en-US" sz="1800" dirty="0" smtClean="0">
                <a:solidFill>
                  <a:schemeClr val="tx1"/>
                </a:solidFill>
                <a:effectLst/>
                <a:latin typeface="Hiragino Sans W3" charset="-128"/>
                <a:ea typeface="Hiragino Sans W3" charset="-128"/>
                <a:cs typeface="Hiragino Sans W3" charset="-128"/>
              </a:rPr>
              <a:t>の</a:t>
            </a:r>
            <a:endParaRPr kumimoji="1"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a:solidFill>
                  <a:schemeClr val="tx1"/>
                </a:solidFill>
                <a:effectLst/>
                <a:latin typeface="Hiragino Sans W3" charset="-128"/>
                <a:ea typeface="Hiragino Sans W3" charset="-128"/>
                <a:cs typeface="Hiragino Sans W3" charset="-128"/>
              </a:rPr>
              <a:t>誘導</a:t>
            </a:r>
            <a:endParaRPr kumimoji="1" lang="ja-JP" altLang="en-US" sz="1800" dirty="0">
              <a:solidFill>
                <a:schemeClr val="tx1"/>
              </a:solidFill>
              <a:effectLst/>
              <a:latin typeface="Hiragino Sans W3" charset="-128"/>
              <a:ea typeface="Hiragino Sans W3" charset="-128"/>
              <a:cs typeface="Hiragino Sans W3" charset="-128"/>
            </a:endParaRPr>
          </a:p>
        </p:txBody>
      </p:sp>
      <p:sp>
        <p:nvSpPr>
          <p:cNvPr id="28" name="正方形/長方形 27"/>
          <p:cNvSpPr/>
          <p:nvPr/>
        </p:nvSpPr>
        <p:spPr>
          <a:xfrm>
            <a:off x="5367868" y="6391268"/>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9" name="テキスト ボックス 28"/>
          <p:cNvSpPr txBox="1"/>
          <p:nvPr/>
        </p:nvSpPr>
        <p:spPr>
          <a:xfrm>
            <a:off x="6935307" y="6434969"/>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1330925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500"/>
                                        <p:tgtEl>
                                          <p:spTgt spid="1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500"/>
                                        <p:tgtEl>
                                          <p:spTgt spid="1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3600" dirty="0" smtClean="0">
                <a:solidFill>
                  <a:schemeClr val="bg1"/>
                </a:solidFill>
                <a:latin typeface="MS PGothic" charset="-128"/>
                <a:ea typeface="MS PGothic" charset="-128"/>
                <a:cs typeface="MS PGothic" charset="-128"/>
              </a:rPr>
              <a:t>食物アレルギー緊急対応シート</a:t>
            </a:r>
            <a:endParaRPr lang="ja-JP" altLang="en-US" sz="3600" dirty="0">
              <a:solidFill>
                <a:schemeClr val="bg1"/>
              </a:solidFill>
              <a:latin typeface="MS PGothic" charset="-128"/>
              <a:ea typeface="MS PGothic" charset="-128"/>
              <a:cs typeface="MS PGothic" charset="-128"/>
            </a:endParaRPr>
          </a:p>
        </p:txBody>
      </p:sp>
      <p:pic>
        <p:nvPicPr>
          <p:cNvPr id="2" name="図 1"/>
          <p:cNvPicPr>
            <a:picLocks noChangeAspect="1"/>
          </p:cNvPicPr>
          <p:nvPr/>
        </p:nvPicPr>
        <p:blipFill>
          <a:blip r:embed="rId2"/>
          <a:stretch>
            <a:fillRect/>
          </a:stretch>
        </p:blipFill>
        <p:spPr>
          <a:xfrm>
            <a:off x="12879" y="1645839"/>
            <a:ext cx="9113974" cy="5102691"/>
          </a:xfrm>
          <a:prstGeom prst="rect">
            <a:avLst/>
          </a:prstGeom>
        </p:spPr>
      </p:pic>
    </p:spTree>
    <p:extLst>
      <p:ext uri="{BB962C8B-B14F-4D97-AF65-F5344CB8AC3E}">
        <p14:creationId xmlns:p14="http://schemas.microsoft.com/office/powerpoint/2010/main" val="459562781"/>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idx="4294967295"/>
          </p:nvPr>
        </p:nvSpPr>
        <p:spPr>
          <a:xfrm>
            <a:off x="-25400" y="0"/>
            <a:ext cx="9182100" cy="1422400"/>
          </a:xfrm>
          <a:prstGeom prst="rect">
            <a:avLst/>
          </a:prstGeom>
          <a:solidFill>
            <a:srgbClr val="FF9300"/>
          </a:solidFill>
        </p:spPr>
        <p:txBody>
          <a:bodyPr anchor="ctr"/>
          <a:lstStyle>
            <a:lvl1pPr marL="0" marR="0" defTabSz="457200">
              <a:lnSpc>
                <a:spcPct val="100000"/>
              </a:lnSpc>
              <a:defRPr sz="4000">
                <a:solidFill>
                  <a:srgbClr val="FFFFFF"/>
                </a:solidFill>
                <a:uFillTx/>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3600" dirty="0" smtClean="0">
                <a:solidFill>
                  <a:schemeClr val="bg1"/>
                </a:solidFill>
                <a:latin typeface="Hiragino Sans W3" charset="-128"/>
                <a:ea typeface="Hiragino Sans W3" charset="-128"/>
                <a:cs typeface="Hiragino Sans W3" charset="-128"/>
              </a:rPr>
              <a:t>エピペン</a:t>
            </a:r>
            <a:r>
              <a:rPr lang="en-US" altLang="ja-JP" sz="3600" baseline="30000" dirty="0" smtClean="0">
                <a:solidFill>
                  <a:schemeClr val="bg1"/>
                </a:solidFill>
                <a:latin typeface="Hiragino Sans W3" charset="-128"/>
                <a:ea typeface="Hiragino Sans W3" charset="-128"/>
                <a:cs typeface="Hiragino Sans W3" charset="-128"/>
              </a:rPr>
              <a:t>®</a:t>
            </a:r>
            <a:r>
              <a:rPr lang="ja-JP" altLang="en-US" sz="3600" dirty="0" smtClean="0">
                <a:solidFill>
                  <a:schemeClr val="bg1"/>
                </a:solidFill>
                <a:latin typeface="Hiragino Sans W3" charset="-128"/>
                <a:ea typeface="Hiragino Sans W3" charset="-128"/>
                <a:cs typeface="Hiragino Sans W3" charset="-128"/>
              </a:rPr>
              <a:t>の管理運用におけるポイント</a:t>
            </a:r>
            <a:endParaRPr sz="3600" dirty="0">
              <a:solidFill>
                <a:schemeClr val="bg1"/>
              </a:solidFill>
              <a:latin typeface="Hiragino Sans W3" charset="-128"/>
              <a:ea typeface="Hiragino Sans W3" charset="-128"/>
              <a:cs typeface="Hiragino Sans W3" charset="-128"/>
            </a:endParaRPr>
          </a:p>
        </p:txBody>
      </p:sp>
      <p:sp>
        <p:nvSpPr>
          <p:cNvPr id="164" name="Shape 164"/>
          <p:cNvSpPr>
            <a:spLocks noGrp="1"/>
          </p:cNvSpPr>
          <p:nvPr>
            <p:ph type="body" idx="4294967295"/>
          </p:nvPr>
        </p:nvSpPr>
        <p:spPr>
          <a:xfrm>
            <a:off x="66649" y="1880558"/>
            <a:ext cx="8820443" cy="4652764"/>
          </a:xfrm>
          <a:prstGeom prst="rect">
            <a:avLst/>
          </a:prstGeom>
          <a:solidFill>
            <a:srgbClr val="FFFFFF"/>
          </a:solidFill>
        </p:spPr>
        <p:txBody>
          <a:bodyPr/>
          <a:lstStyle/>
          <a:p>
            <a:pPr marL="0" lvl="0" indent="0">
              <a:buSzTx/>
              <a:buNone/>
              <a:defRPr sz="1800">
                <a:solidFill>
                  <a:srgbClr val="000000"/>
                </a:solidFill>
                <a:uFillTx/>
              </a:defRPr>
            </a:pPr>
            <a:r>
              <a:rPr lang="ja-JP" altLang="en-US" sz="2800" dirty="0" smtClean="0">
                <a:uFill>
                  <a:solidFill/>
                </a:uFill>
                <a:latin typeface="Hiragino Sans W3" charset="-128"/>
                <a:ea typeface="Hiragino Sans W3" charset="-128"/>
                <a:cs typeface="Hiragino Sans W3" charset="-128"/>
                <a:sym typeface="ヒラギノ角ゴ Std"/>
              </a:rPr>
              <a:t>　職員全員が</a:t>
            </a:r>
            <a:endParaRPr lang="en-US" altLang="ja-JP" sz="2800" dirty="0" smtClean="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endParaRPr lang="en-US" altLang="ja-JP" sz="2800" dirty="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r>
              <a:rPr lang="ja-JP" altLang="en-US" sz="2800" dirty="0" smtClean="0">
                <a:uFill>
                  <a:solidFill/>
                </a:uFill>
                <a:latin typeface="Hiragino Sans W3" charset="-128"/>
                <a:ea typeface="Hiragino Sans W3" charset="-128"/>
                <a:cs typeface="Hiragino Sans W3" charset="-128"/>
                <a:sym typeface="ヒラギノ角ゴ Std"/>
              </a:rPr>
              <a:t>　</a:t>
            </a:r>
            <a:r>
              <a:rPr lang="ja-JP" altLang="en-US" sz="2800" dirty="0">
                <a:uFill>
                  <a:solidFill/>
                </a:uFill>
                <a:latin typeface="Hiragino Sans W3" charset="-128"/>
                <a:ea typeface="Hiragino Sans W3" charset="-128"/>
                <a:cs typeface="Hiragino Sans W3" charset="-128"/>
                <a:sym typeface="ヒラギノ角ゴ Std"/>
              </a:rPr>
              <a:t>・エピペン</a:t>
            </a:r>
            <a:r>
              <a:rPr lang="en-US" altLang="ja-JP" sz="2800" baseline="30000" dirty="0">
                <a:effectLst>
                  <a:outerShdw blurRad="38100" dist="38100" dir="2700000" algn="tl">
                    <a:srgbClr val="000000">
                      <a:alpha val="43137"/>
                    </a:srgbClr>
                  </a:outerShdw>
                </a:effectLst>
                <a:latin typeface="Hiragino Sans W3" charset="-128"/>
                <a:ea typeface="Hiragino Sans W3" charset="-128"/>
                <a:cs typeface="Hiragino Sans W3" charset="-128"/>
              </a:rPr>
              <a:t>®</a:t>
            </a:r>
            <a:r>
              <a:rPr lang="ja-JP" altLang="en-US" sz="2800" dirty="0" err="1" smtClean="0">
                <a:uFill>
                  <a:solidFill/>
                </a:uFill>
                <a:latin typeface="Hiragino Sans W3" charset="-128"/>
                <a:ea typeface="Hiragino Sans W3" charset="-128"/>
                <a:cs typeface="Hiragino Sans W3" charset="-128"/>
                <a:sym typeface="ヒラギノ角ゴ Std"/>
              </a:rPr>
              <a:t>と緊</a:t>
            </a:r>
            <a:r>
              <a:rPr lang="ja-JP" altLang="en-US" sz="2800" dirty="0" smtClean="0">
                <a:uFill>
                  <a:solidFill/>
                </a:uFill>
                <a:latin typeface="Hiragino Sans W3" charset="-128"/>
                <a:ea typeface="Hiragino Sans W3" charset="-128"/>
                <a:cs typeface="Hiragino Sans W3" charset="-128"/>
                <a:sym typeface="ヒラギノ角ゴ Std"/>
              </a:rPr>
              <a:t>急時対応に必要な書類（マニュアル</a:t>
            </a:r>
            <a:endParaRPr lang="en-US" altLang="ja-JP" sz="2800" dirty="0" smtClean="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r>
              <a:rPr lang="ja-JP" altLang="en-US" sz="2800" dirty="0">
                <a:uFill>
                  <a:solidFill/>
                </a:uFill>
                <a:latin typeface="Hiragino Sans W3" charset="-128"/>
                <a:ea typeface="Hiragino Sans W3" charset="-128"/>
                <a:cs typeface="Hiragino Sans W3" charset="-128"/>
                <a:sym typeface="ヒラギノ角ゴ Std"/>
              </a:rPr>
              <a:t>　</a:t>
            </a:r>
            <a:r>
              <a:rPr lang="ja-JP" altLang="en-US" sz="2800" dirty="0" smtClean="0">
                <a:uFill>
                  <a:solidFill/>
                </a:uFill>
                <a:latin typeface="Hiragino Sans W3" charset="-128"/>
                <a:ea typeface="Hiragino Sans W3" charset="-128"/>
                <a:cs typeface="Hiragino Sans W3" charset="-128"/>
                <a:sym typeface="ヒラギノ角ゴ Std"/>
              </a:rPr>
              <a:t>　など）の保管場所を知っている</a:t>
            </a:r>
            <a:endParaRPr lang="en-US" altLang="ja-JP" sz="2800" dirty="0" smtClean="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endParaRPr lang="en-US" sz="2800" dirty="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r>
              <a:rPr lang="ja-JP" altLang="en-US" sz="2800" dirty="0" smtClean="0">
                <a:uFill>
                  <a:solidFill/>
                </a:uFill>
                <a:latin typeface="Hiragino Sans W3" charset="-128"/>
                <a:ea typeface="Hiragino Sans W3" charset="-128"/>
                <a:cs typeface="Hiragino Sans W3" charset="-128"/>
                <a:sym typeface="ヒラギノ角ゴ Std"/>
              </a:rPr>
              <a:t>　・</a:t>
            </a:r>
            <a:r>
              <a:rPr lang="ja-JP" altLang="en-US" sz="2800" dirty="0">
                <a:uFill>
                  <a:solidFill/>
                </a:uFill>
                <a:latin typeface="Hiragino Sans W3" charset="-128"/>
                <a:ea typeface="Hiragino Sans W3" charset="-128"/>
                <a:cs typeface="Hiragino Sans W3" charset="-128"/>
                <a:sym typeface="ヒラギノ角ゴ Std"/>
              </a:rPr>
              <a:t>エピペン</a:t>
            </a:r>
            <a:r>
              <a:rPr lang="en-US" altLang="ja-JP" sz="2800" baseline="30000" dirty="0">
                <a:effectLst>
                  <a:outerShdw blurRad="38100" dist="38100" dir="2700000" algn="tl">
                    <a:srgbClr val="000000">
                      <a:alpha val="43137"/>
                    </a:srgbClr>
                  </a:outerShdw>
                </a:effectLst>
                <a:latin typeface="Hiragino Sans W3" charset="-128"/>
                <a:ea typeface="Hiragino Sans W3" charset="-128"/>
                <a:cs typeface="Hiragino Sans W3" charset="-128"/>
              </a:rPr>
              <a:t>®</a:t>
            </a:r>
            <a:r>
              <a:rPr lang="ja-JP" altLang="en-US" sz="2800" dirty="0">
                <a:uFill>
                  <a:solidFill/>
                </a:uFill>
                <a:latin typeface="Hiragino Sans W3" charset="-128"/>
                <a:ea typeface="Hiragino Sans W3" charset="-128"/>
                <a:cs typeface="Hiragino Sans W3" charset="-128"/>
                <a:sym typeface="ヒラギノ角ゴ Std"/>
              </a:rPr>
              <a:t>を注射するタイミングと方法を</a:t>
            </a:r>
            <a:r>
              <a:rPr lang="ja-JP" altLang="en-US" sz="2800" dirty="0" smtClean="0">
                <a:uFill>
                  <a:solidFill/>
                </a:uFill>
                <a:latin typeface="Hiragino Sans W3" charset="-128"/>
                <a:ea typeface="Hiragino Sans W3" charset="-128"/>
                <a:cs typeface="Hiragino Sans W3" charset="-128"/>
                <a:sym typeface="ヒラギノ角ゴ Std"/>
              </a:rPr>
              <a:t>知って</a:t>
            </a:r>
            <a:endParaRPr lang="en-US" altLang="ja-JP" sz="2800" dirty="0" smtClean="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r>
              <a:rPr lang="ja-JP" altLang="en-US" sz="2800" dirty="0">
                <a:uFill>
                  <a:solidFill/>
                </a:uFill>
                <a:latin typeface="Hiragino Sans W3" charset="-128"/>
                <a:ea typeface="Hiragino Sans W3" charset="-128"/>
                <a:cs typeface="Hiragino Sans W3" charset="-128"/>
                <a:sym typeface="ヒラギノ角ゴ Std"/>
              </a:rPr>
              <a:t>　</a:t>
            </a:r>
            <a:r>
              <a:rPr lang="ja-JP" altLang="en-US" sz="2800" dirty="0" smtClean="0">
                <a:uFill>
                  <a:solidFill/>
                </a:uFill>
                <a:latin typeface="Hiragino Sans W3" charset="-128"/>
                <a:ea typeface="Hiragino Sans W3" charset="-128"/>
                <a:cs typeface="Hiragino Sans W3" charset="-128"/>
                <a:sym typeface="ヒラギノ角ゴ Std"/>
              </a:rPr>
              <a:t>　いる</a:t>
            </a:r>
            <a:endParaRPr sz="2800" dirty="0">
              <a:uFill>
                <a:solidFill/>
              </a:uFill>
              <a:latin typeface="Hiragino Sans W3" charset="-128"/>
              <a:ea typeface="Hiragino Sans W3" charset="-128"/>
              <a:cs typeface="Hiragino Sans W3" charset="-128"/>
              <a:sym typeface="ヒラギノ角ゴ Std"/>
            </a:endParaRPr>
          </a:p>
        </p:txBody>
      </p:sp>
      <p:sp>
        <p:nvSpPr>
          <p:cNvPr id="4" name="テキスト ボックス 3"/>
          <p:cNvSpPr txBox="1"/>
          <p:nvPr/>
        </p:nvSpPr>
        <p:spPr>
          <a:xfrm>
            <a:off x="6935307" y="6434969"/>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1100635191"/>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p:cNvSpPr>
          <p:nvPr>
            <p:ph type="body" idx="4294967295"/>
          </p:nvPr>
        </p:nvSpPr>
        <p:spPr>
          <a:xfrm>
            <a:off x="888999" y="889000"/>
            <a:ext cx="7400562" cy="1549400"/>
          </a:xfrm>
          <a:prstGeom prst="rect">
            <a:avLst/>
          </a:prstGeom>
          <a:solidFill>
            <a:srgbClr val="FF2600">
              <a:alpha val="50000"/>
            </a:srgbClr>
          </a:solidFill>
        </p:spPr>
        <p:txBody>
          <a:bodyPr lIns="38100" tIns="38100" rIns="38100" bIns="38100" anchor="ctr"/>
          <a:lstStyle/>
          <a:p>
            <a:pPr marL="0" marR="0" lvl="0" indent="0" defTabSz="406400">
              <a:spcBef>
                <a:spcPts val="3300"/>
              </a:spcBef>
              <a:buSzTx/>
              <a:buNone/>
              <a:defRPr sz="1800">
                <a:solidFill>
                  <a:srgbClr val="000000"/>
                </a:solidFill>
                <a:uFillTx/>
              </a:defRPr>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ガイドラインから</a:t>
            </a:r>
            <a:r>
              <a:rPr sz="2800" dirty="0">
                <a:solidFill>
                  <a:srgbClr val="FFFFFF"/>
                </a:solidFill>
                <a:latin typeface="Hiragino Sans W3" charset="-128"/>
                <a:ea typeface="Hiragino Sans W3" charset="-128"/>
                <a:cs typeface="Hiragino Sans W3" charset="-128"/>
                <a:sym typeface="ヒラギノ角ゴ Std"/>
              </a:rPr>
              <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食物アレルギーを理解する</a:t>
            </a:r>
          </a:p>
        </p:txBody>
      </p:sp>
      <p:sp>
        <p:nvSpPr>
          <p:cNvPr id="160" name="Shape 160"/>
          <p:cNvSpPr/>
          <p:nvPr/>
        </p:nvSpPr>
        <p:spPr>
          <a:xfrm>
            <a:off x="888999" y="2755900"/>
            <a:ext cx="7400562" cy="1549400"/>
          </a:xfrm>
          <a:prstGeom prst="rect">
            <a:avLst/>
          </a:prstGeom>
          <a:solidFill>
            <a:srgbClr val="941751">
              <a:alpha val="50000"/>
            </a:srgbClr>
          </a:solidFill>
          <a:ln w="12700">
            <a:miter lim="400000"/>
          </a:ln>
          <a:extLst>
            <a:ext uri="{C572A759-6A51-4108-AA02-DFA0A04FC94B}">
              <ma14:wrappingTextBoxFlag xmlns:ma14="http://schemas.microsoft.com/office/mac/drawingml/2011/main" val="1"/>
            </a:ext>
          </a:extLst>
        </p:spPr>
        <p:txBody>
          <a:bodyPr lIns="38100" tIns="38100" rIns="38100" bIns="38100" anchor="ctr"/>
          <a:lstStyle/>
          <a:p>
            <a:pPr lvl="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アナフィラキシ</a:t>
            </a:r>
            <a:r>
              <a:rPr sz="2800" dirty="0">
                <a:solidFill>
                  <a:srgbClr val="FFFFFF"/>
                </a:solidFill>
                <a:latin typeface="Hiragino Sans W3" charset="-128"/>
                <a:ea typeface="Hiragino Sans W3" charset="-128"/>
                <a:cs typeface="Hiragino Sans W3" charset="-128"/>
                <a:sym typeface="ヒラギノ角ゴ Std"/>
              </a:rPr>
              <a:t>ー・ショックと</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a:t>
            </a:r>
            <a:r>
              <a:rPr sz="2800" dirty="0">
                <a:solidFill>
                  <a:schemeClr val="bg1"/>
                </a:solidFill>
                <a:latin typeface="Hiragino Sans W3" charset="-128"/>
                <a:ea typeface="Hiragino Sans W3" charset="-128"/>
                <a:cs typeface="Hiragino Sans W3" charset="-128"/>
                <a:sym typeface="ヒラギノ角ゴ Std"/>
              </a:rPr>
              <a:t>　　　　　</a:t>
            </a:r>
            <a:r>
              <a:rPr lang="ja-JP" altLang="en-US" sz="2800" dirty="0">
                <a:solidFill>
                  <a:schemeClr val="bg1"/>
                </a:solidFill>
                <a:latin typeface="Hiragino Sans W3" charset="-128"/>
                <a:ea typeface="Hiragino Sans W3" charset="-128"/>
                <a:cs typeface="Hiragino Sans W3" charset="-128"/>
              </a:rPr>
              <a:t>エピペン</a:t>
            </a:r>
            <a:r>
              <a:rPr lang="en-US" altLang="ja-JP" sz="2800" baseline="30000" dirty="0">
                <a:solidFill>
                  <a:schemeClr val="bg1"/>
                </a:solidFill>
                <a:latin typeface="Hiragino Sans W3" charset="-128"/>
                <a:ea typeface="Hiragino Sans W3" charset="-128"/>
                <a:cs typeface="Hiragino Sans W3" charset="-128"/>
              </a:rPr>
              <a:t>®</a:t>
            </a:r>
            <a:r>
              <a:rPr sz="2800" dirty="0" smtClean="0">
                <a:solidFill>
                  <a:srgbClr val="FFFFFF"/>
                </a:solidFill>
                <a:latin typeface="Hiragino Sans W3" charset="-128"/>
                <a:ea typeface="Hiragino Sans W3" charset="-128"/>
                <a:cs typeface="Hiragino Sans W3" charset="-128"/>
                <a:sym typeface="ヒラギノ角ゴ Std"/>
              </a:rPr>
              <a:t>使用時期</a:t>
            </a:r>
            <a:endParaRPr sz="2800" dirty="0">
              <a:solidFill>
                <a:srgbClr val="FFFFFF"/>
              </a:solidFill>
              <a:latin typeface="Hiragino Sans W3" charset="-128"/>
              <a:ea typeface="Hiragino Sans W3" charset="-128"/>
              <a:cs typeface="Hiragino Sans W3" charset="-128"/>
              <a:sym typeface="ヒラギノ角ゴ Std"/>
            </a:endParaRPr>
          </a:p>
        </p:txBody>
      </p:sp>
      <p:sp>
        <p:nvSpPr>
          <p:cNvPr id="161" name="Shape 161"/>
          <p:cNvSpPr/>
          <p:nvPr/>
        </p:nvSpPr>
        <p:spPr>
          <a:xfrm>
            <a:off x="888999" y="4622800"/>
            <a:ext cx="7400562" cy="1549400"/>
          </a:xfrm>
          <a:prstGeom prst="rect">
            <a:avLst/>
          </a:prstGeom>
          <a:solidFill>
            <a:srgbClr val="0433FF"/>
          </a:solidFill>
          <a:ln w="12700">
            <a:miter lim="400000"/>
          </a:ln>
          <a:extLst>
            <a:ext uri="{C572A759-6A51-4108-AA02-DFA0A04FC94B}">
              <ma14:wrappingTextBoxFlag xmlns:ma14="http://schemas.microsoft.com/office/mac/drawingml/2011/main" val="1"/>
            </a:ext>
          </a:extLst>
        </p:spPr>
        <p:txBody>
          <a:bodyPr lIns="38100" tIns="38100" rIns="38100" bIns="38100" anchor="ctr"/>
          <a:lstStyle>
            <a:lvl1pPr defTabSz="406400">
              <a:spcBef>
                <a:spcPts val="3300"/>
              </a:spcBef>
              <a:defRPr sz="2800">
                <a:solidFill>
                  <a:srgbClr val="FFFFFF"/>
                </a:solidFill>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2800" dirty="0" smtClean="0">
                <a:solidFill>
                  <a:srgbClr val="FFFFFF"/>
                </a:solidFill>
                <a:latin typeface="Hiragino Sans W3" charset="-128"/>
                <a:ea typeface="Hiragino Sans W3" charset="-128"/>
                <a:cs typeface="Hiragino Sans W3" charset="-128"/>
              </a:rPr>
              <a:t>　エピペン</a:t>
            </a:r>
            <a:r>
              <a:rPr lang="en-US" altLang="ja-JP" sz="2800" baseline="30000" dirty="0" smtClean="0">
                <a:solidFill>
                  <a:srgbClr val="FFFFFF"/>
                </a:solidFill>
                <a:latin typeface="Hiragino Sans W3" charset="-128"/>
                <a:ea typeface="Hiragino Sans W3" charset="-128"/>
                <a:cs typeface="Hiragino Sans W3" charset="-128"/>
              </a:rPr>
              <a:t>®</a:t>
            </a:r>
            <a:r>
              <a:rPr lang="ja-JP" altLang="en-US" sz="2800" dirty="0" smtClean="0">
                <a:solidFill>
                  <a:srgbClr val="FFFFFF"/>
                </a:solidFill>
                <a:latin typeface="Hiragino Sans W3" charset="-128"/>
                <a:ea typeface="Hiragino Sans W3" charset="-128"/>
                <a:cs typeface="Hiragino Sans W3" charset="-128"/>
              </a:rPr>
              <a:t>（デモ）を実際に</a:t>
            </a:r>
            <a:r>
              <a:rPr sz="2800" dirty="0" smtClean="0">
                <a:solidFill>
                  <a:srgbClr val="FFFFFF"/>
                </a:solidFill>
                <a:latin typeface="Hiragino Sans W3" charset="-128"/>
                <a:ea typeface="Hiragino Sans W3" charset="-128"/>
                <a:cs typeface="Hiragino Sans W3" charset="-128"/>
              </a:rPr>
              <a:t>使ってみよう</a:t>
            </a:r>
            <a:r>
              <a:rPr sz="2800" dirty="0">
                <a:solidFill>
                  <a:srgbClr val="FFFFFF"/>
                </a:solidFill>
                <a:latin typeface="Hiragino Sans W3" charset="-128"/>
                <a:ea typeface="Hiragino Sans W3" charset="-128"/>
                <a:cs typeface="Hiragino Sans W3" charset="-128"/>
              </a:rPr>
              <a:t>！</a:t>
            </a:r>
          </a:p>
        </p:txBody>
      </p:sp>
      <p:sp>
        <p:nvSpPr>
          <p:cNvPr id="5" name="テキスト ボックス 4"/>
          <p:cNvSpPr txBox="1"/>
          <p:nvPr/>
        </p:nvSpPr>
        <p:spPr>
          <a:xfrm>
            <a:off x="6935307" y="6434969"/>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78942045"/>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213"/>
            <a:ext cx="9201150" cy="650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1153663"/>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755"/>
          <a:stretch/>
        </p:blipFill>
        <p:spPr bwMode="auto">
          <a:xfrm>
            <a:off x="-47298" y="299545"/>
            <a:ext cx="9210675" cy="6372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0027266"/>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Shape 363"/>
          <p:cNvSpPr>
            <a:spLocks noGrp="1"/>
          </p:cNvSpPr>
          <p:nvPr>
            <p:ph type="title" idx="4294967295"/>
          </p:nvPr>
        </p:nvSpPr>
        <p:spPr>
          <a:xfrm>
            <a:off x="0" y="-4763"/>
            <a:ext cx="9182100" cy="2057401"/>
          </a:xfrm>
          <a:prstGeom prst="rect">
            <a:avLst/>
          </a:prstGeom>
          <a:solidFill>
            <a:srgbClr val="FFFFFF"/>
          </a:solidFill>
        </p:spPr>
        <p:txBody>
          <a:bodyPr anchor="ctr"/>
          <a:lstStyle>
            <a:lvl1pPr>
              <a:defRPr>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4400" dirty="0">
                <a:solidFill>
                  <a:srgbClr val="FF0000"/>
                </a:solidFill>
                <a:uFill>
                  <a:solidFill>
                    <a:srgbClr val="FF2600"/>
                  </a:solidFill>
                </a:uFill>
                <a:latin typeface="Hiragino Sans W3" charset="-128"/>
                <a:ea typeface="Hiragino Sans W3" charset="-128"/>
                <a:cs typeface="Hiragino Sans W3" charset="-128"/>
              </a:rPr>
              <a:t>本日の到達目標</a:t>
            </a:r>
          </a:p>
        </p:txBody>
      </p:sp>
      <p:sp>
        <p:nvSpPr>
          <p:cNvPr id="364" name="Shape 364"/>
          <p:cNvSpPr>
            <a:spLocks noGrp="1"/>
          </p:cNvSpPr>
          <p:nvPr>
            <p:ph type="body" idx="4294967295"/>
          </p:nvPr>
        </p:nvSpPr>
        <p:spPr>
          <a:xfrm>
            <a:off x="0" y="1485900"/>
            <a:ext cx="9207500" cy="5372100"/>
          </a:xfrm>
          <a:prstGeom prst="rect">
            <a:avLst/>
          </a:prstGeom>
          <a:solidFill>
            <a:srgbClr val="FFFFFF"/>
          </a:solidFill>
        </p:spPr>
        <p:txBody>
          <a:bodyPr/>
          <a:lstStyle/>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a:t>
            </a:r>
          </a:p>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①正しい食物アレルギーの知識を身につける</a:t>
            </a:r>
          </a:p>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②生活管理指導表を用いた対応ができる</a:t>
            </a:r>
          </a:p>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a:t>
            </a:r>
            <a:r>
              <a:rPr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③</a:t>
            </a:r>
            <a:r>
              <a:rPr lang="ja-JP" altLang="en-US" sz="3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エピペン</a:t>
            </a:r>
            <a:r>
              <a:rPr lang="en-US" altLang="ja-JP" sz="3000" baseline="30000" dirty="0" smtClean="0">
                <a:solidFill>
                  <a:schemeClr val="tx1"/>
                </a:solidFill>
                <a:latin typeface="Hiragino Sans W3" charset="-128"/>
                <a:ea typeface="Hiragino Sans W3" charset="-128"/>
                <a:cs typeface="Hiragino Sans W3" charset="-128"/>
              </a:rPr>
              <a:t>®</a:t>
            </a:r>
            <a:r>
              <a:rPr lang="ja-JP" altLang="en-US" sz="3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を</a:t>
            </a:r>
            <a:r>
              <a:rPr sz="3000" dirty="0" err="1" smtClean="0">
                <a:solidFill>
                  <a:srgbClr val="232323"/>
                </a:solidFill>
                <a:uFill>
                  <a:solidFill>
                    <a:srgbClr val="232323"/>
                  </a:solidFill>
                </a:uFill>
                <a:latin typeface="Hiragino Sans W3" charset="-128"/>
                <a:ea typeface="Hiragino Sans W3" charset="-128"/>
                <a:cs typeface="Hiragino Sans W3" charset="-128"/>
                <a:sym typeface="ヒラギノ角ゴ Std"/>
              </a:rPr>
              <a:t>使用できる</a:t>
            </a:r>
            <a:endParaRPr sz="3000" dirty="0">
              <a:solidFill>
                <a:srgbClr val="232323"/>
              </a:solidFill>
              <a:uFill>
                <a:solidFill>
                  <a:srgbClr val="232323"/>
                </a:solidFill>
              </a:uFill>
              <a:latin typeface="Hiragino Sans W3" charset="-128"/>
              <a:ea typeface="Hiragino Sans W3" charset="-128"/>
              <a:cs typeface="Hiragino Sans W3" charset="-128"/>
              <a:sym typeface="ヒラギノ角ゴ Std"/>
            </a:endParaRPr>
          </a:p>
        </p:txBody>
      </p:sp>
      <p:pic>
        <p:nvPicPr>
          <p:cNvPr id="365" name="url?sa=i&amp;rct=j&amp;q=&amp;esrc=s&amp;source=images&amp;cd=&amp;docid=71sYd1TGzAlu4M&amp;tbnid=JiC6_oOAPzshZM-&amp;ved=0CAUQjRw&amp;url=http%3A%2F%2Fazukichi.net%2Fheart%2Fheart0572.html&amp;ei=LicXUvfpGcOekwXRyIH4Dg&amp;bvm=bv.51156542,d.png"/>
          <p:cNvPicPr/>
          <p:nvPr/>
        </p:nvPicPr>
        <p:blipFill>
          <a:blip r:embed="rId2">
            <a:extLst/>
          </a:blip>
          <a:stretch>
            <a:fillRect/>
          </a:stretch>
        </p:blipFill>
        <p:spPr>
          <a:xfrm flipH="1">
            <a:off x="5553848" y="4347812"/>
            <a:ext cx="3302001" cy="1900940"/>
          </a:xfrm>
          <a:prstGeom prst="rect">
            <a:avLst/>
          </a:prstGeom>
          <a:ln>
            <a:round/>
          </a:ln>
        </p:spPr>
      </p:pic>
      <p:sp>
        <p:nvSpPr>
          <p:cNvPr id="5" name="テキスト ボックス 4"/>
          <p:cNvSpPr txBox="1"/>
          <p:nvPr/>
        </p:nvSpPr>
        <p:spPr>
          <a:xfrm>
            <a:off x="6935307" y="6434969"/>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p:cNvSpPr>
          <p:nvPr>
            <p:ph type="body" idx="4294967295"/>
          </p:nvPr>
        </p:nvSpPr>
        <p:spPr>
          <a:xfrm>
            <a:off x="888999" y="889000"/>
            <a:ext cx="7400562" cy="1549400"/>
          </a:xfrm>
          <a:prstGeom prst="rect">
            <a:avLst/>
          </a:prstGeom>
          <a:solidFill>
            <a:srgbClr val="FF2600"/>
          </a:solidFill>
        </p:spPr>
        <p:txBody>
          <a:bodyPr lIns="38100" tIns="38100" rIns="38100" bIns="38100" anchor="ctr"/>
          <a:lstStyle/>
          <a:p>
            <a:pPr marL="0" marR="0" lvl="0" indent="0" defTabSz="406400">
              <a:spcBef>
                <a:spcPts val="3300"/>
              </a:spcBef>
              <a:buSzTx/>
              <a:buNone/>
              <a:defRPr sz="1800">
                <a:solidFill>
                  <a:srgbClr val="000000"/>
                </a:solidFill>
                <a:uFillTx/>
              </a:defRPr>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ガイドラインから</a:t>
            </a:r>
            <a:r>
              <a:rPr sz="2800" dirty="0">
                <a:solidFill>
                  <a:srgbClr val="FFFFFF"/>
                </a:solidFill>
                <a:latin typeface="Hiragino Sans W3" charset="-128"/>
                <a:ea typeface="Hiragino Sans W3" charset="-128"/>
                <a:cs typeface="Hiragino Sans W3" charset="-128"/>
                <a:sym typeface="ヒラギノ角ゴ Std"/>
              </a:rPr>
              <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食物アレルギーを理解する</a:t>
            </a:r>
          </a:p>
        </p:txBody>
      </p:sp>
      <p:sp>
        <p:nvSpPr>
          <p:cNvPr id="160" name="Shape 160"/>
          <p:cNvSpPr/>
          <p:nvPr/>
        </p:nvSpPr>
        <p:spPr>
          <a:xfrm>
            <a:off x="888999" y="2755900"/>
            <a:ext cx="7400562" cy="1549400"/>
          </a:xfrm>
          <a:prstGeom prst="rect">
            <a:avLst/>
          </a:prstGeom>
          <a:solidFill>
            <a:srgbClr val="941751">
              <a:alpha val="50000"/>
            </a:srgbClr>
          </a:solidFill>
          <a:ln w="12700">
            <a:miter lim="400000"/>
          </a:ln>
          <a:extLst>
            <a:ext uri="{C572A759-6A51-4108-AA02-DFA0A04FC94B}">
              <ma14:wrappingTextBoxFlag xmlns:ma14="http://schemas.microsoft.com/office/mac/drawingml/2011/main" val="1"/>
            </a:ext>
          </a:extLst>
        </p:spPr>
        <p:txBody>
          <a:bodyPr lIns="38100" tIns="38100" rIns="38100" bIns="38100" anchor="ctr"/>
          <a:lstStyle/>
          <a:p>
            <a:pPr lvl="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アナフィラキシ</a:t>
            </a:r>
            <a:r>
              <a:rPr sz="2800" dirty="0">
                <a:solidFill>
                  <a:srgbClr val="FFFFFF"/>
                </a:solidFill>
                <a:latin typeface="Hiragino Sans W3" charset="-128"/>
                <a:ea typeface="Hiragino Sans W3" charset="-128"/>
                <a:cs typeface="Hiragino Sans W3" charset="-128"/>
                <a:sym typeface="ヒラギノ角ゴ Std"/>
              </a:rPr>
              <a:t>ー・ショックと</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a:t>
            </a:r>
            <a:r>
              <a:rPr sz="2800" dirty="0">
                <a:solidFill>
                  <a:schemeClr val="bg1"/>
                </a:solidFill>
                <a:latin typeface="Hiragino Sans W3" charset="-128"/>
                <a:ea typeface="Hiragino Sans W3" charset="-128"/>
                <a:cs typeface="Hiragino Sans W3" charset="-128"/>
                <a:sym typeface="ヒラギノ角ゴ Std"/>
              </a:rPr>
              <a:t>　　　　　</a:t>
            </a:r>
            <a:r>
              <a:rPr lang="ja-JP" altLang="en-US" sz="2800" dirty="0">
                <a:solidFill>
                  <a:schemeClr val="bg1"/>
                </a:solidFill>
                <a:latin typeface="Hiragino Sans W3" charset="-128"/>
                <a:ea typeface="Hiragino Sans W3" charset="-128"/>
                <a:cs typeface="Hiragino Sans W3" charset="-128"/>
              </a:rPr>
              <a:t>エピペン</a:t>
            </a:r>
            <a:r>
              <a:rPr lang="en-US" altLang="ja-JP" sz="2800" baseline="30000" dirty="0">
                <a:solidFill>
                  <a:schemeClr val="bg1"/>
                </a:solidFill>
                <a:latin typeface="Hiragino Sans W3" charset="-128"/>
                <a:ea typeface="Hiragino Sans W3" charset="-128"/>
                <a:cs typeface="Hiragino Sans W3" charset="-128"/>
              </a:rPr>
              <a:t>®</a:t>
            </a:r>
            <a:r>
              <a:rPr sz="2800" dirty="0" smtClean="0">
                <a:solidFill>
                  <a:srgbClr val="FFFFFF"/>
                </a:solidFill>
                <a:latin typeface="Hiragino Sans W3" charset="-128"/>
                <a:ea typeface="Hiragino Sans W3" charset="-128"/>
                <a:cs typeface="Hiragino Sans W3" charset="-128"/>
                <a:sym typeface="ヒラギノ角ゴ Std"/>
              </a:rPr>
              <a:t>使用時期</a:t>
            </a:r>
            <a:endParaRPr sz="2800" dirty="0">
              <a:solidFill>
                <a:srgbClr val="FFFFFF"/>
              </a:solidFill>
              <a:latin typeface="Hiragino Sans W3" charset="-128"/>
              <a:ea typeface="Hiragino Sans W3" charset="-128"/>
              <a:cs typeface="Hiragino Sans W3" charset="-128"/>
              <a:sym typeface="ヒラギノ角ゴ Std"/>
            </a:endParaRPr>
          </a:p>
        </p:txBody>
      </p:sp>
      <p:sp>
        <p:nvSpPr>
          <p:cNvPr id="161" name="Shape 161"/>
          <p:cNvSpPr/>
          <p:nvPr/>
        </p:nvSpPr>
        <p:spPr>
          <a:xfrm>
            <a:off x="888999" y="4622800"/>
            <a:ext cx="7400562" cy="1549400"/>
          </a:xfrm>
          <a:prstGeom prst="rect">
            <a:avLst/>
          </a:prstGeom>
          <a:solidFill>
            <a:srgbClr val="0433FF">
              <a:alpha val="50000"/>
            </a:srgbClr>
          </a:solidFill>
          <a:ln w="12700">
            <a:miter lim="400000"/>
          </a:ln>
          <a:extLst>
            <a:ext uri="{C572A759-6A51-4108-AA02-DFA0A04FC94B}">
              <ma14:wrappingTextBoxFlag xmlns:ma14="http://schemas.microsoft.com/office/mac/drawingml/2011/main" val="1"/>
            </a:ext>
          </a:extLst>
        </p:spPr>
        <p:txBody>
          <a:bodyPr lIns="38100" tIns="38100" rIns="38100" bIns="38100" anchor="ctr"/>
          <a:lstStyle>
            <a:lvl1pPr defTabSz="406400">
              <a:spcBef>
                <a:spcPts val="3300"/>
              </a:spcBef>
              <a:defRPr sz="2800">
                <a:solidFill>
                  <a:srgbClr val="FFFFFF"/>
                </a:solidFill>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2800" dirty="0" smtClean="0">
                <a:solidFill>
                  <a:srgbClr val="FFFFFF"/>
                </a:solidFill>
                <a:latin typeface="Hiragino Sans W3" charset="-128"/>
                <a:ea typeface="Hiragino Sans W3" charset="-128"/>
                <a:cs typeface="Hiragino Sans W3" charset="-128"/>
              </a:rPr>
              <a:t>　エピペン</a:t>
            </a:r>
            <a:r>
              <a:rPr lang="en-US" altLang="ja-JP" sz="2800" baseline="30000" dirty="0" smtClean="0">
                <a:solidFill>
                  <a:srgbClr val="FFFFFF"/>
                </a:solidFill>
                <a:latin typeface="Hiragino Sans W3" charset="-128"/>
                <a:ea typeface="Hiragino Sans W3" charset="-128"/>
                <a:cs typeface="Hiragino Sans W3" charset="-128"/>
              </a:rPr>
              <a:t>®</a:t>
            </a:r>
            <a:r>
              <a:rPr lang="ja-JP" altLang="en-US" sz="2800" dirty="0" smtClean="0">
                <a:solidFill>
                  <a:srgbClr val="FFFFFF"/>
                </a:solidFill>
                <a:latin typeface="Hiragino Sans W3" charset="-128"/>
                <a:ea typeface="Hiragino Sans W3" charset="-128"/>
                <a:cs typeface="Hiragino Sans W3" charset="-128"/>
              </a:rPr>
              <a:t>（デモ）を実際に</a:t>
            </a:r>
            <a:r>
              <a:rPr sz="2800" dirty="0" smtClean="0">
                <a:solidFill>
                  <a:srgbClr val="FFFFFF"/>
                </a:solidFill>
                <a:latin typeface="Hiragino Sans W3" charset="-128"/>
                <a:ea typeface="Hiragino Sans W3" charset="-128"/>
                <a:cs typeface="Hiragino Sans W3" charset="-128"/>
              </a:rPr>
              <a:t>使ってみよう</a:t>
            </a:r>
            <a:r>
              <a:rPr sz="2800" dirty="0">
                <a:solidFill>
                  <a:srgbClr val="FFFFFF"/>
                </a:solidFill>
                <a:latin typeface="Hiragino Sans W3" charset="-128"/>
                <a:ea typeface="Hiragino Sans W3" charset="-128"/>
                <a:cs typeface="Hiragino Sans W3" charset="-128"/>
              </a:rPr>
              <a:t>！</a:t>
            </a:r>
          </a:p>
        </p:txBody>
      </p:sp>
      <p:sp>
        <p:nvSpPr>
          <p:cNvPr id="5" name="テキスト ボックス 4"/>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1758770846"/>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450761" y="548680"/>
            <a:ext cx="8225695" cy="5262979"/>
          </a:xfrm>
          <a:prstGeom prst="rect">
            <a:avLst/>
          </a:prstGeom>
        </p:spPr>
        <p:txBody>
          <a:bodyPr wrap="square">
            <a:spAutoFit/>
          </a:bodyPr>
          <a:lstStyle/>
          <a:p>
            <a:pPr algn="just">
              <a:spcAft>
                <a:spcPts val="0"/>
              </a:spcAft>
            </a:pPr>
            <a:r>
              <a:rPr lang="ja-JP" altLang="ja-JP" sz="2400" kern="100" dirty="0">
                <a:latin typeface="Hiragino Sans W3" charset="-128"/>
                <a:ea typeface="Hiragino Sans W3" charset="-128"/>
                <a:cs typeface="Hiragino Sans W3" charset="-128"/>
              </a:rPr>
              <a:t>参考資料</a:t>
            </a:r>
          </a:p>
          <a:p>
            <a:pPr lvl="0" algn="just">
              <a:spcAft>
                <a:spcPts val="0"/>
              </a:spcAft>
            </a:pPr>
            <a:r>
              <a:rPr lang="en-US" altLang="ja-JP" sz="2400" kern="100" dirty="0" smtClean="0">
                <a:latin typeface="Hiragino Sans W3" charset="-128"/>
                <a:ea typeface="Hiragino Sans W3" charset="-128"/>
                <a:cs typeface="Hiragino Sans W3" charset="-128"/>
              </a:rPr>
              <a:t>1) </a:t>
            </a:r>
            <a:r>
              <a:rPr lang="ja-JP" altLang="ja-JP" sz="2400" kern="100" dirty="0" smtClean="0">
                <a:latin typeface="Hiragino Sans W3" charset="-128"/>
                <a:ea typeface="Hiragino Sans W3" charset="-128"/>
                <a:cs typeface="Hiragino Sans W3" charset="-128"/>
              </a:rPr>
              <a:t>食物</a:t>
            </a:r>
            <a:r>
              <a:rPr lang="ja-JP" altLang="ja-JP" sz="2400" kern="100" dirty="0">
                <a:latin typeface="Hiragino Sans W3" charset="-128"/>
                <a:ea typeface="Hiragino Sans W3" charset="-128"/>
                <a:cs typeface="Hiragino Sans W3" charset="-128"/>
              </a:rPr>
              <a:t>アレルギー診療ガイドライン</a:t>
            </a:r>
            <a:r>
              <a:rPr lang="en-US" altLang="ja-JP" sz="2400" kern="100" dirty="0" smtClean="0">
                <a:latin typeface="Hiragino Sans W3" charset="-128"/>
                <a:ea typeface="Hiragino Sans W3" charset="-128"/>
                <a:cs typeface="Hiragino Sans W3" charset="-128"/>
              </a:rPr>
              <a:t>2016</a:t>
            </a:r>
            <a:r>
              <a:rPr lang="ja-JP" altLang="ja-JP" sz="2400" kern="100" dirty="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協和企画</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2) </a:t>
            </a:r>
            <a:r>
              <a:rPr lang="ja-JP" altLang="ja-JP" sz="2400" kern="100" dirty="0" smtClean="0">
                <a:latin typeface="Hiragino Sans W3" charset="-128"/>
                <a:ea typeface="Hiragino Sans W3" charset="-128"/>
                <a:cs typeface="Hiragino Sans W3" charset="-128"/>
              </a:rPr>
              <a:t>アナフィラキシーガイドライン</a:t>
            </a:r>
            <a:r>
              <a:rPr lang="ja-JP" altLang="ja-JP" sz="2400" kern="100" dirty="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日本</a:t>
            </a:r>
            <a:r>
              <a:rPr lang="ja-JP" altLang="ja-JP" sz="2400" kern="100" dirty="0">
                <a:latin typeface="Hiragino Sans W3" charset="-128"/>
                <a:ea typeface="Hiragino Sans W3" charset="-128"/>
                <a:cs typeface="Hiragino Sans W3" charset="-128"/>
              </a:rPr>
              <a:t>アレルギー</a:t>
            </a:r>
            <a:r>
              <a:rPr lang="ja-JP" altLang="ja-JP" sz="2400" kern="100" dirty="0" smtClean="0">
                <a:latin typeface="Hiragino Sans W3" charset="-128"/>
                <a:ea typeface="Hiragino Sans W3" charset="-128"/>
                <a:cs typeface="Hiragino Sans W3" charset="-128"/>
              </a:rPr>
              <a:t>学会</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3) </a:t>
            </a:r>
            <a:r>
              <a:rPr lang="ja-JP" altLang="ja-JP" sz="2400" kern="100" dirty="0" smtClean="0">
                <a:latin typeface="Hiragino Sans W3" charset="-128"/>
                <a:ea typeface="Hiragino Sans W3" charset="-128"/>
                <a:cs typeface="Hiragino Sans W3" charset="-128"/>
              </a:rPr>
              <a:t>学校</a:t>
            </a:r>
            <a:r>
              <a:rPr lang="ja-JP" altLang="ja-JP" sz="2400" kern="100" dirty="0">
                <a:latin typeface="Hiragino Sans W3" charset="-128"/>
                <a:ea typeface="Hiragino Sans W3" charset="-128"/>
                <a:cs typeface="Hiragino Sans W3" charset="-128"/>
              </a:rPr>
              <a:t>のアレルギー疾患に対する取り組み</a:t>
            </a:r>
            <a:r>
              <a:rPr lang="ja-JP" altLang="ja-JP" sz="2400" kern="100" dirty="0" smtClean="0">
                <a:latin typeface="Hiragino Sans W3" charset="-128"/>
                <a:ea typeface="Hiragino Sans W3" charset="-128"/>
                <a:cs typeface="Hiragino Sans W3" charset="-128"/>
              </a:rPr>
              <a:t>ガイドライン</a:t>
            </a:r>
            <a:endParaRPr lang="en-US" altLang="ja-JP" sz="2400" kern="100" dirty="0">
              <a:latin typeface="Hiragino Sans W3" charset="-128"/>
              <a:ea typeface="Hiragino Sans W3" charset="-128"/>
              <a:cs typeface="Hiragino Sans W3" charset="-128"/>
            </a:endParaRPr>
          </a:p>
          <a:p>
            <a:pPr lvl="0" algn="r">
              <a:spcAft>
                <a:spcPts val="0"/>
              </a:spcAft>
            </a:pP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財団</a:t>
            </a:r>
            <a:r>
              <a:rPr lang="ja-JP" altLang="ja-JP" sz="2400" kern="100" dirty="0">
                <a:latin typeface="Hiragino Sans W3" charset="-128"/>
                <a:ea typeface="Hiragino Sans W3" charset="-128"/>
                <a:cs typeface="Hiragino Sans W3" charset="-128"/>
              </a:rPr>
              <a:t>法人　日本学校</a:t>
            </a:r>
            <a:r>
              <a:rPr lang="ja-JP" altLang="ja-JP" sz="2400" kern="100" dirty="0" smtClean="0">
                <a:latin typeface="Hiragino Sans W3" charset="-128"/>
                <a:ea typeface="Hiragino Sans W3" charset="-128"/>
                <a:cs typeface="Hiragino Sans W3" charset="-128"/>
              </a:rPr>
              <a:t>保健会</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4) </a:t>
            </a:r>
            <a:r>
              <a:rPr lang="ja-JP" altLang="ja-JP" sz="2400" kern="100" dirty="0" smtClean="0">
                <a:latin typeface="Hiragino Sans W3" charset="-128"/>
                <a:ea typeface="Hiragino Sans W3" charset="-128"/>
                <a:cs typeface="Hiragino Sans W3" charset="-128"/>
              </a:rPr>
              <a:t>保育所</a:t>
            </a:r>
            <a:r>
              <a:rPr lang="ja-JP" altLang="ja-JP" sz="2400" kern="100" dirty="0">
                <a:latin typeface="Hiragino Sans W3" charset="-128"/>
                <a:ea typeface="Hiragino Sans W3" charset="-128"/>
                <a:cs typeface="Hiragino Sans W3" charset="-128"/>
              </a:rPr>
              <a:t>におけるアレルギー対応ガイドライン　</a:t>
            </a:r>
            <a:endParaRPr lang="en-US" altLang="ja-JP" sz="2400" kern="100" dirty="0" smtClean="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厚生労働省</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5) </a:t>
            </a:r>
            <a:r>
              <a:rPr lang="ja-JP" altLang="ja-JP" sz="2400" kern="100" dirty="0" smtClean="0">
                <a:latin typeface="Hiragino Sans W3" charset="-128"/>
                <a:ea typeface="Hiragino Sans W3" charset="-128"/>
                <a:cs typeface="Hiragino Sans W3" charset="-128"/>
              </a:rPr>
              <a:t>学校</a:t>
            </a:r>
            <a:r>
              <a:rPr lang="ja-JP" altLang="ja-JP" sz="2400" kern="100" dirty="0">
                <a:latin typeface="Hiragino Sans W3" charset="-128"/>
                <a:ea typeface="Hiragino Sans W3" charset="-128"/>
                <a:cs typeface="Hiragino Sans W3" charset="-128"/>
              </a:rPr>
              <a:t>給食における食物アレルギー対応指針　</a:t>
            </a:r>
            <a:endParaRPr lang="en-US" altLang="ja-JP" sz="2400" kern="100" dirty="0" smtClean="0">
              <a:latin typeface="Hiragino Sans W3" charset="-128"/>
              <a:ea typeface="Hiragino Sans W3" charset="-128"/>
              <a:cs typeface="Hiragino Sans W3" charset="-128"/>
            </a:endParaRPr>
          </a:p>
          <a:p>
            <a:pPr lvl="0" algn="just">
              <a:spcAft>
                <a:spcPts val="0"/>
              </a:spcAft>
            </a:pPr>
            <a:r>
              <a:rPr lang="en-US" altLang="ja-JP" sz="2400" kern="100" dirty="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文部科学省</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6) </a:t>
            </a:r>
            <a:r>
              <a:rPr lang="ja-JP" altLang="ja-JP" sz="2400" kern="100" dirty="0" smtClean="0">
                <a:latin typeface="Hiragino Sans W3" charset="-128"/>
                <a:ea typeface="Hiragino Sans W3" charset="-128"/>
                <a:cs typeface="Hiragino Sans W3" charset="-128"/>
              </a:rPr>
              <a:t>食物</a:t>
            </a:r>
            <a:r>
              <a:rPr lang="ja-JP" altLang="ja-JP" sz="2400" kern="100" dirty="0">
                <a:latin typeface="Hiragino Sans W3" charset="-128"/>
                <a:ea typeface="Hiragino Sans W3" charset="-128"/>
                <a:cs typeface="Hiragino Sans W3" charset="-128"/>
              </a:rPr>
              <a:t>アレルギー緊急時対応</a:t>
            </a:r>
            <a:r>
              <a:rPr lang="ja-JP" altLang="ja-JP" sz="2400" kern="100" dirty="0" smtClean="0">
                <a:latin typeface="Hiragino Sans W3" charset="-128"/>
                <a:ea typeface="Hiragino Sans W3" charset="-128"/>
                <a:cs typeface="Hiragino Sans W3" charset="-128"/>
              </a:rPr>
              <a:t>マニュアル</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東京都</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smtClean="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7) </a:t>
            </a:r>
            <a:r>
              <a:rPr lang="ja-JP" altLang="ja-JP" sz="2400" kern="100" dirty="0" smtClean="0">
                <a:latin typeface="Hiragino Sans W3" charset="-128"/>
                <a:ea typeface="Hiragino Sans W3" charset="-128"/>
                <a:cs typeface="Hiragino Sans W3" charset="-128"/>
              </a:rPr>
              <a:t>アレルギー</a:t>
            </a:r>
            <a:r>
              <a:rPr lang="ja-JP" altLang="ja-JP" sz="2400" kern="100" dirty="0">
                <a:latin typeface="Hiragino Sans W3" charset="-128"/>
                <a:ea typeface="Hiragino Sans W3" charset="-128"/>
                <a:cs typeface="Hiragino Sans W3" charset="-128"/>
              </a:rPr>
              <a:t>疾患対応</a:t>
            </a:r>
            <a:r>
              <a:rPr lang="ja-JP" altLang="ja-JP" sz="2400" kern="100" dirty="0" smtClean="0">
                <a:latin typeface="Hiragino Sans W3" charset="-128"/>
                <a:ea typeface="Hiragino Sans W3" charset="-128"/>
                <a:cs typeface="Hiragino Sans W3" charset="-128"/>
              </a:rPr>
              <a:t>資料</a:t>
            </a:r>
            <a:r>
              <a:rPr lang="en-US" altLang="ja-JP" sz="2400" kern="100" dirty="0" smtClean="0">
                <a:latin typeface="Hiragino Sans W3" charset="-128"/>
                <a:ea typeface="Hiragino Sans W3" charset="-128"/>
                <a:cs typeface="Hiragino Sans W3" charset="-128"/>
              </a:rPr>
              <a:t> (DVD) </a:t>
            </a:r>
            <a:r>
              <a:rPr lang="ja-JP" altLang="ja-JP" sz="2400" kern="100" dirty="0" smtClean="0">
                <a:latin typeface="Hiragino Sans W3" charset="-128"/>
                <a:ea typeface="Hiragino Sans W3" charset="-128"/>
                <a:cs typeface="Hiragino Sans W3" charset="-128"/>
              </a:rPr>
              <a:t>映像</a:t>
            </a:r>
            <a:r>
              <a:rPr lang="ja-JP" altLang="ja-JP" sz="2400" kern="100" dirty="0">
                <a:latin typeface="Hiragino Sans W3" charset="-128"/>
                <a:ea typeface="Hiragino Sans W3" charset="-128"/>
                <a:cs typeface="Hiragino Sans W3" charset="-128"/>
              </a:rPr>
              <a:t>資料及び研修資料　</a:t>
            </a:r>
            <a:endParaRPr lang="en-US" altLang="ja-JP" sz="2400" kern="100" dirty="0" smtClean="0">
              <a:latin typeface="Hiragino Sans W3" charset="-128"/>
              <a:ea typeface="Hiragino Sans W3" charset="-128"/>
              <a:cs typeface="Hiragino Sans W3" charset="-128"/>
            </a:endParaRPr>
          </a:p>
          <a:p>
            <a:pPr lvl="0" algn="just">
              <a:spcAft>
                <a:spcPts val="0"/>
              </a:spcAft>
            </a:pPr>
            <a:r>
              <a:rPr lang="en-US" altLang="ja-JP" sz="2400" kern="100" dirty="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文部</a:t>
            </a:r>
            <a:r>
              <a:rPr lang="ja-JP" altLang="ja-JP" sz="2400" kern="100" dirty="0">
                <a:latin typeface="Hiragino Sans W3" charset="-128"/>
                <a:ea typeface="Hiragino Sans W3" charset="-128"/>
                <a:cs typeface="Hiragino Sans W3" charset="-128"/>
              </a:rPr>
              <a:t>科学省</a:t>
            </a:r>
            <a:endParaRPr lang="ja-JP" altLang="ja-JP" sz="2400" kern="100" dirty="0">
              <a:effectLst/>
              <a:latin typeface="Hiragino Sans W3" charset="-128"/>
              <a:ea typeface="Hiragino Sans W3" charset="-128"/>
              <a:cs typeface="Hiragino Sans W3" charset="-128"/>
            </a:endParaRPr>
          </a:p>
        </p:txBody>
      </p:sp>
      <p:sp>
        <p:nvSpPr>
          <p:cNvPr id="3" name="テキスト ボックス 2"/>
          <p:cNvSpPr txBox="1"/>
          <p:nvPr/>
        </p:nvSpPr>
        <p:spPr>
          <a:xfrm>
            <a:off x="6935307" y="6434969"/>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3407838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角丸四角形 25"/>
          <p:cNvSpPr/>
          <p:nvPr/>
        </p:nvSpPr>
        <p:spPr>
          <a:xfrm>
            <a:off x="3393605" y="2133145"/>
            <a:ext cx="2365258" cy="646331"/>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6" name="角丸四角形 15"/>
          <p:cNvSpPr/>
          <p:nvPr/>
        </p:nvSpPr>
        <p:spPr>
          <a:xfrm>
            <a:off x="258588" y="2133145"/>
            <a:ext cx="2309726" cy="646331"/>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4" name="テキスト ボックス 3"/>
          <p:cNvSpPr txBox="1"/>
          <p:nvPr/>
        </p:nvSpPr>
        <p:spPr>
          <a:xfrm>
            <a:off x="152400" y="1635192"/>
            <a:ext cx="9144000" cy="400110"/>
          </a:xfrm>
          <a:prstGeom prst="rect">
            <a:avLst/>
          </a:prstGeom>
          <a:noFill/>
        </p:spPr>
        <p:txBody>
          <a:bodyPr wrap="square" rtlCol="0" anchor="ctr">
            <a:spAutoFit/>
          </a:bodyPr>
          <a:lstStyle/>
          <a:p>
            <a:pPr fontAlgn="auto">
              <a:spcBef>
                <a:spcPts val="0"/>
              </a:spcBef>
              <a:spcAft>
                <a:spcPts val="0"/>
              </a:spcAft>
            </a:pPr>
            <a:r>
              <a:rPr lang="en-US" altLang="ja-JP" sz="2000" b="1" i="1" dirty="0">
                <a:solidFill>
                  <a:schemeClr val="tx1"/>
                </a:solidFill>
                <a:latin typeface="Hiragino Sans W3" charset="-128"/>
                <a:ea typeface="Hiragino Sans W3" charset="-128"/>
                <a:cs typeface="Hiragino Sans W3" charset="-128"/>
              </a:rPr>
              <a:t> </a:t>
            </a:r>
            <a:r>
              <a:rPr lang="en-US" altLang="ja-JP" sz="2000" b="1" i="1" dirty="0" smtClean="0">
                <a:solidFill>
                  <a:schemeClr val="tx1"/>
                </a:solidFill>
                <a:latin typeface="Hiragino Sans W3" charset="-128"/>
                <a:ea typeface="Hiragino Sans W3" charset="-128"/>
                <a:cs typeface="Hiragino Sans W3" charset="-128"/>
              </a:rPr>
              <a:t>   </a:t>
            </a:r>
            <a:r>
              <a:rPr kumimoji="0" lang="en-US" altLang="ja-JP" sz="2000" b="1" i="1" dirty="0" smtClean="0">
                <a:solidFill>
                  <a:schemeClr val="tx1"/>
                </a:solidFill>
                <a:latin typeface="Hiragino Sans W3" charset="-128"/>
                <a:ea typeface="Hiragino Sans W3" charset="-128"/>
                <a:cs typeface="Hiragino Sans W3" charset="-128"/>
              </a:rPr>
              <a:t>2005</a:t>
            </a:r>
            <a:r>
              <a:rPr kumimoji="0" lang="ja-JP" altLang="en-US" sz="2000" b="1" i="1" dirty="0" smtClean="0">
                <a:solidFill>
                  <a:schemeClr val="tx1"/>
                </a:solidFill>
                <a:latin typeface="Hiragino Sans W3" charset="-128"/>
                <a:ea typeface="Hiragino Sans W3" charset="-128"/>
                <a:cs typeface="Hiragino Sans W3" charset="-128"/>
              </a:rPr>
              <a:t>  </a:t>
            </a:r>
            <a:r>
              <a:rPr kumimoji="0" lang="en-US" altLang="ja-JP" sz="2000" b="1" i="1" dirty="0" smtClean="0">
                <a:solidFill>
                  <a:schemeClr val="tx1"/>
                </a:solidFill>
                <a:latin typeface="Hiragino Sans W3" charset="-128"/>
                <a:ea typeface="Hiragino Sans W3" charset="-128"/>
                <a:cs typeface="Hiragino Sans W3" charset="-128"/>
              </a:rPr>
              <a:t>  </a:t>
            </a:r>
            <a:r>
              <a:rPr kumimoji="0" lang="ja-JP" altLang="en-US" sz="2000" b="1" i="1" dirty="0" smtClean="0">
                <a:solidFill>
                  <a:schemeClr val="tx1"/>
                </a:solidFill>
                <a:latin typeface="Hiragino Sans W3" charset="-128"/>
                <a:ea typeface="Hiragino Sans W3" charset="-128"/>
                <a:cs typeface="Hiragino Sans W3" charset="-128"/>
              </a:rPr>
              <a:t>  </a:t>
            </a:r>
            <a:r>
              <a:rPr kumimoji="0" lang="en-US" altLang="ja-JP" sz="2000" b="1" i="1" dirty="0" smtClean="0">
                <a:solidFill>
                  <a:schemeClr val="tx1"/>
                </a:solidFill>
                <a:latin typeface="Hiragino Sans W3" charset="-128"/>
                <a:ea typeface="Hiragino Sans W3" charset="-128"/>
                <a:cs typeface="Hiragino Sans W3" charset="-128"/>
              </a:rPr>
              <a:t>                        2010                               2015</a:t>
            </a:r>
          </a:p>
        </p:txBody>
      </p:sp>
      <p:sp>
        <p:nvSpPr>
          <p:cNvPr id="5" name="テキスト ボックス 4"/>
          <p:cNvSpPr txBox="1"/>
          <p:nvPr/>
        </p:nvSpPr>
        <p:spPr>
          <a:xfrm>
            <a:off x="300590" y="2140177"/>
            <a:ext cx="2262158" cy="646331"/>
          </a:xfrm>
          <a:prstGeom prst="rect">
            <a:avLst/>
          </a:prstGeom>
          <a:noFill/>
        </p:spPr>
        <p:txBody>
          <a:bodyPr wrap="none" rtlCol="0">
            <a:spAutoFit/>
          </a:bodyPr>
          <a:lstStyle/>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食物アレルギー診療</a:t>
            </a:r>
            <a:endParaRPr kumimoji="0" lang="en-US" altLang="ja-JP" sz="1800" dirty="0" smtClean="0">
              <a:solidFill>
                <a:srgbClr val="000000"/>
              </a:solidFill>
              <a:latin typeface="Hiragino Sans W3" charset="-128"/>
              <a:ea typeface="Hiragino Sans W3" charset="-128"/>
              <a:cs typeface="Hiragino Sans W3" charset="-128"/>
            </a:endParaRPr>
          </a:p>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ガイドライン</a:t>
            </a:r>
            <a:r>
              <a:rPr kumimoji="0" lang="en-US" altLang="ja-JP" sz="1800" dirty="0" smtClean="0">
                <a:solidFill>
                  <a:srgbClr val="000000"/>
                </a:solidFill>
                <a:latin typeface="Hiragino Sans W3" charset="-128"/>
                <a:ea typeface="Hiragino Sans W3" charset="-128"/>
                <a:cs typeface="Hiragino Sans W3" charset="-128"/>
              </a:rPr>
              <a:t>2005</a:t>
            </a:r>
          </a:p>
        </p:txBody>
      </p:sp>
      <p:sp>
        <p:nvSpPr>
          <p:cNvPr id="9" name="テキスト ボックス 8"/>
          <p:cNvSpPr txBox="1"/>
          <p:nvPr/>
        </p:nvSpPr>
        <p:spPr>
          <a:xfrm>
            <a:off x="3452330" y="2140177"/>
            <a:ext cx="2262158" cy="646331"/>
          </a:xfrm>
          <a:prstGeom prst="rect">
            <a:avLst/>
          </a:prstGeom>
          <a:noFill/>
        </p:spPr>
        <p:txBody>
          <a:bodyPr wrap="none" rtlCol="0">
            <a:spAutoFit/>
          </a:bodyPr>
          <a:lstStyle/>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食物アレルギー診療</a:t>
            </a:r>
            <a:endParaRPr kumimoji="0" lang="en-US" altLang="ja-JP" sz="1800" dirty="0" smtClean="0">
              <a:solidFill>
                <a:srgbClr val="000000"/>
              </a:solidFill>
              <a:latin typeface="Hiragino Sans W3" charset="-128"/>
              <a:ea typeface="Hiragino Sans W3" charset="-128"/>
              <a:cs typeface="Hiragino Sans W3" charset="-128"/>
            </a:endParaRPr>
          </a:p>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ガイドライン</a:t>
            </a:r>
            <a:r>
              <a:rPr kumimoji="0" lang="en-US" altLang="ja-JP" sz="1800" dirty="0" smtClean="0">
                <a:solidFill>
                  <a:srgbClr val="000000"/>
                </a:solidFill>
                <a:latin typeface="Hiragino Sans W3" charset="-128"/>
                <a:ea typeface="Hiragino Sans W3" charset="-128"/>
                <a:cs typeface="Hiragino Sans W3" charset="-128"/>
              </a:rPr>
              <a:t>2012</a:t>
            </a:r>
          </a:p>
        </p:txBody>
      </p:sp>
      <p:sp>
        <p:nvSpPr>
          <p:cNvPr id="21" name="テキスト ボックス 20"/>
          <p:cNvSpPr txBox="1"/>
          <p:nvPr/>
        </p:nvSpPr>
        <p:spPr>
          <a:xfrm>
            <a:off x="216731" y="5919891"/>
            <a:ext cx="2387192" cy="461665"/>
          </a:xfrm>
          <a:prstGeom prst="rect">
            <a:avLst/>
          </a:prstGeom>
          <a:noFill/>
        </p:spPr>
        <p:txBody>
          <a:bodyPr wrap="none" rtlCol="0">
            <a:spAutoFit/>
          </a:bodyPr>
          <a:lstStyle/>
          <a:p>
            <a:pPr fontAlgn="auto">
              <a:spcBef>
                <a:spcPts val="0"/>
              </a:spcBef>
              <a:spcAft>
                <a:spcPts val="0"/>
              </a:spcAft>
            </a:pPr>
            <a:r>
              <a:rPr kumimoji="0" lang="ja-JP" altLang="en-US" b="1" dirty="0">
                <a:solidFill>
                  <a:schemeClr val="tx1"/>
                </a:solidFill>
                <a:latin typeface="Hiragino Sans W3" charset="-128"/>
                <a:ea typeface="Hiragino Sans W3" charset="-128"/>
                <a:cs typeface="Hiragino Sans W3" charset="-128"/>
              </a:rPr>
              <a:t>学校</a:t>
            </a:r>
            <a:r>
              <a:rPr kumimoji="0" lang="ja-JP" altLang="en-US" b="1" dirty="0" smtClean="0">
                <a:solidFill>
                  <a:schemeClr val="tx1"/>
                </a:solidFill>
                <a:latin typeface="Hiragino Sans W3" charset="-128"/>
                <a:ea typeface="Hiragino Sans W3" charset="-128"/>
                <a:cs typeface="Hiragino Sans W3" charset="-128"/>
              </a:rPr>
              <a:t>のアレルギー疾患に対する</a:t>
            </a:r>
            <a:endParaRPr kumimoji="0" lang="en-US" altLang="ja-JP" b="1" dirty="0" smtClean="0">
              <a:solidFill>
                <a:schemeClr val="tx1"/>
              </a:solidFill>
              <a:latin typeface="Hiragino Sans W3" charset="-128"/>
              <a:ea typeface="Hiragino Sans W3" charset="-128"/>
              <a:cs typeface="Hiragino Sans W3" charset="-128"/>
            </a:endParaRPr>
          </a:p>
          <a:p>
            <a:pPr fontAlgn="auto">
              <a:spcBef>
                <a:spcPts val="0"/>
              </a:spcBef>
              <a:spcAft>
                <a:spcPts val="0"/>
              </a:spcAft>
            </a:pPr>
            <a:r>
              <a:rPr kumimoji="0" lang="ja-JP" altLang="en-US" b="1" dirty="0" smtClean="0">
                <a:solidFill>
                  <a:schemeClr val="tx1"/>
                </a:solidFill>
                <a:latin typeface="Hiragino Sans W3" charset="-128"/>
                <a:ea typeface="Hiragino Sans W3" charset="-128"/>
                <a:cs typeface="Hiragino Sans W3" charset="-128"/>
              </a:rPr>
              <a:t>取り組みガイドライン</a:t>
            </a:r>
            <a:r>
              <a:rPr kumimoji="0" lang="en-US" altLang="ja-JP" b="1" dirty="0" smtClean="0">
                <a:solidFill>
                  <a:schemeClr val="tx1"/>
                </a:solidFill>
                <a:latin typeface="Hiragino Sans W3" charset="-128"/>
                <a:ea typeface="Hiragino Sans W3" charset="-128"/>
                <a:cs typeface="Hiragino Sans W3" charset="-128"/>
              </a:rPr>
              <a:t> (2008</a:t>
            </a:r>
            <a:r>
              <a:rPr lang="en-US" altLang="ja-JP" b="1" dirty="0" smtClean="0">
                <a:solidFill>
                  <a:schemeClr val="tx1"/>
                </a:solidFill>
                <a:latin typeface="Hiragino Sans W3" charset="-128"/>
                <a:ea typeface="Hiragino Sans W3" charset="-128"/>
                <a:cs typeface="Hiragino Sans W3" charset="-128"/>
              </a:rPr>
              <a:t>) </a:t>
            </a:r>
            <a:endParaRPr kumimoji="0" lang="en-US" altLang="ja-JP" b="1" dirty="0" smtClean="0">
              <a:solidFill>
                <a:schemeClr val="tx1"/>
              </a:solidFill>
              <a:latin typeface="Hiragino Sans W3" charset="-128"/>
              <a:ea typeface="Hiragino Sans W3" charset="-128"/>
              <a:cs typeface="Hiragino Sans W3" charset="-128"/>
            </a:endParaRPr>
          </a:p>
        </p:txBody>
      </p:sp>
      <p:sp>
        <p:nvSpPr>
          <p:cNvPr id="28" name="テキスト ボックス 27"/>
          <p:cNvSpPr txBox="1"/>
          <p:nvPr/>
        </p:nvSpPr>
        <p:spPr>
          <a:xfrm>
            <a:off x="2473393" y="5922276"/>
            <a:ext cx="2339102" cy="461665"/>
          </a:xfrm>
          <a:prstGeom prst="rect">
            <a:avLst/>
          </a:prstGeom>
          <a:noFill/>
        </p:spPr>
        <p:txBody>
          <a:bodyPr wrap="none" rtlCol="0">
            <a:spAutoFit/>
          </a:bodyPr>
          <a:lstStyle/>
          <a:p>
            <a:pPr fontAlgn="auto">
              <a:spcBef>
                <a:spcPts val="0"/>
              </a:spcBef>
              <a:spcAft>
                <a:spcPts val="0"/>
              </a:spcAft>
            </a:pPr>
            <a:r>
              <a:rPr kumimoji="0" lang="ja-JP" altLang="en-US" b="1" dirty="0" smtClean="0">
                <a:solidFill>
                  <a:schemeClr val="tx1"/>
                </a:solidFill>
                <a:latin typeface="Hiragino Sans W3" charset="-128"/>
                <a:ea typeface="Hiragino Sans W3" charset="-128"/>
                <a:cs typeface="Hiragino Sans W3" charset="-128"/>
              </a:rPr>
              <a:t>保育所におけるアレルギー疾患</a:t>
            </a:r>
            <a:endParaRPr kumimoji="0" lang="en-US" altLang="ja-JP" b="1" dirty="0" smtClean="0">
              <a:solidFill>
                <a:schemeClr val="tx1"/>
              </a:solidFill>
              <a:latin typeface="Hiragino Sans W3" charset="-128"/>
              <a:ea typeface="Hiragino Sans W3" charset="-128"/>
              <a:cs typeface="Hiragino Sans W3" charset="-128"/>
            </a:endParaRPr>
          </a:p>
          <a:p>
            <a:pPr fontAlgn="auto">
              <a:spcBef>
                <a:spcPts val="0"/>
              </a:spcBef>
              <a:spcAft>
                <a:spcPts val="0"/>
              </a:spcAft>
            </a:pPr>
            <a:r>
              <a:rPr kumimoji="0" lang="ja-JP" altLang="en-US" b="1" dirty="0" smtClean="0">
                <a:solidFill>
                  <a:schemeClr val="tx1"/>
                </a:solidFill>
                <a:latin typeface="Hiragino Sans W3" charset="-128"/>
                <a:ea typeface="Hiragino Sans W3" charset="-128"/>
                <a:cs typeface="Hiragino Sans W3" charset="-128"/>
              </a:rPr>
              <a:t>対応ガイドライン</a:t>
            </a:r>
            <a:r>
              <a:rPr kumimoji="0" lang="en-US" altLang="ja-JP" b="1" dirty="0" smtClean="0">
                <a:solidFill>
                  <a:schemeClr val="tx1"/>
                </a:solidFill>
                <a:latin typeface="Hiragino Sans W3" charset="-128"/>
                <a:ea typeface="Hiragino Sans W3" charset="-128"/>
                <a:cs typeface="Hiragino Sans W3" charset="-128"/>
              </a:rPr>
              <a:t> (2011</a:t>
            </a:r>
            <a:r>
              <a:rPr lang="en-US" altLang="ja-JP" b="1" dirty="0" smtClean="0">
                <a:solidFill>
                  <a:schemeClr val="tx1"/>
                </a:solidFill>
                <a:latin typeface="Hiragino Sans W3" charset="-128"/>
                <a:ea typeface="Hiragino Sans W3" charset="-128"/>
                <a:cs typeface="Hiragino Sans W3" charset="-128"/>
              </a:rPr>
              <a:t>) </a:t>
            </a:r>
            <a:endParaRPr kumimoji="0" lang="en-US" altLang="ja-JP" b="1" dirty="0" smtClean="0">
              <a:solidFill>
                <a:schemeClr val="tx1"/>
              </a:solidFill>
              <a:latin typeface="Hiragino Sans W3" charset="-128"/>
              <a:ea typeface="Hiragino Sans W3" charset="-128"/>
              <a:cs typeface="Hiragino Sans W3" charset="-128"/>
            </a:endParaRPr>
          </a:p>
        </p:txBody>
      </p:sp>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2398" y="3070000"/>
            <a:ext cx="1908777" cy="269919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2" descr="http://www.gakkohoken.jp/modules/special/images/special6/guideline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5121" y="3069999"/>
            <a:ext cx="2153064" cy="2699195"/>
          </a:xfrm>
          <a:prstGeom prst="rect">
            <a:avLst/>
          </a:prstGeom>
          <a:noFill/>
          <a:extLst>
            <a:ext uri="{909E8E84-426E-40DD-AFC4-6F175D3DCCD1}">
              <a14:hiddenFill xmlns:a14="http://schemas.microsoft.com/office/drawing/2010/main">
                <a:solidFill>
                  <a:srgbClr val="FFFFFF"/>
                </a:solidFill>
              </a14:hiddenFill>
            </a:ext>
          </a:extLst>
        </p:spPr>
      </p:pic>
      <p:sp>
        <p:nvSpPr>
          <p:cNvPr id="27" name="テキスト ボックス 26"/>
          <p:cNvSpPr txBox="1"/>
          <p:nvPr/>
        </p:nvSpPr>
        <p:spPr>
          <a:xfrm>
            <a:off x="6831909" y="5935974"/>
            <a:ext cx="2185214" cy="461665"/>
          </a:xfrm>
          <a:prstGeom prst="rect">
            <a:avLst/>
          </a:prstGeom>
          <a:noFill/>
        </p:spPr>
        <p:txBody>
          <a:bodyPr wrap="none" rtlCol="0">
            <a:spAutoFit/>
          </a:bodyPr>
          <a:lstStyle/>
          <a:p>
            <a:pPr fontAlgn="auto">
              <a:spcBef>
                <a:spcPts val="0"/>
              </a:spcBef>
              <a:spcAft>
                <a:spcPts val="0"/>
              </a:spcAft>
            </a:pPr>
            <a:r>
              <a:rPr lang="ja-JP" altLang="en-US" b="1" dirty="0" smtClean="0">
                <a:solidFill>
                  <a:schemeClr val="tx1"/>
                </a:solidFill>
                <a:latin typeface="Hiragino Sans W3" charset="-128"/>
                <a:ea typeface="Hiragino Sans W3" charset="-128"/>
                <a:cs typeface="Hiragino Sans W3" charset="-128"/>
              </a:rPr>
              <a:t>学校給食における食物</a:t>
            </a:r>
            <a:endParaRPr lang="en-US" altLang="ja-JP" b="1" dirty="0" smtClean="0">
              <a:solidFill>
                <a:schemeClr val="tx1"/>
              </a:solidFill>
              <a:latin typeface="Hiragino Sans W3" charset="-128"/>
              <a:ea typeface="Hiragino Sans W3" charset="-128"/>
              <a:cs typeface="Hiragino Sans W3" charset="-128"/>
            </a:endParaRPr>
          </a:p>
          <a:p>
            <a:pPr fontAlgn="auto">
              <a:spcBef>
                <a:spcPts val="0"/>
              </a:spcBef>
              <a:spcAft>
                <a:spcPts val="0"/>
              </a:spcAft>
            </a:pPr>
            <a:r>
              <a:rPr kumimoji="0" lang="ja-JP" altLang="en-US" b="1" dirty="0" smtClean="0">
                <a:solidFill>
                  <a:schemeClr val="tx1"/>
                </a:solidFill>
                <a:latin typeface="Hiragino Sans W3" charset="-128"/>
                <a:ea typeface="Hiragino Sans W3" charset="-128"/>
                <a:cs typeface="Hiragino Sans W3" charset="-128"/>
              </a:rPr>
              <a:t>アレルギー対応指針</a:t>
            </a:r>
            <a:r>
              <a:rPr lang="en-US" altLang="ja-JP" b="1" dirty="0">
                <a:solidFill>
                  <a:schemeClr val="tx1"/>
                </a:solidFill>
                <a:latin typeface="Hiragino Sans W3" charset="-128"/>
                <a:ea typeface="Hiragino Sans W3" charset="-128"/>
                <a:cs typeface="Hiragino Sans W3" charset="-128"/>
              </a:rPr>
              <a:t> </a:t>
            </a:r>
            <a:r>
              <a:rPr lang="en-US" altLang="ja-JP" b="1" dirty="0" smtClean="0">
                <a:solidFill>
                  <a:schemeClr val="tx1"/>
                </a:solidFill>
                <a:latin typeface="Hiragino Sans W3" charset="-128"/>
                <a:ea typeface="Hiragino Sans W3" charset="-128"/>
                <a:cs typeface="Hiragino Sans W3" charset="-128"/>
              </a:rPr>
              <a:t>(</a:t>
            </a:r>
            <a:r>
              <a:rPr kumimoji="0" lang="en-US" altLang="ja-JP" b="1" dirty="0" smtClean="0">
                <a:solidFill>
                  <a:schemeClr val="tx1"/>
                </a:solidFill>
                <a:latin typeface="Hiragino Sans W3" charset="-128"/>
                <a:ea typeface="Hiragino Sans W3" charset="-128"/>
                <a:cs typeface="Hiragino Sans W3" charset="-128"/>
              </a:rPr>
              <a:t>2015</a:t>
            </a:r>
            <a:r>
              <a:rPr lang="en-US" altLang="ja-JP" b="1" dirty="0" smtClean="0">
                <a:solidFill>
                  <a:schemeClr val="tx1"/>
                </a:solidFill>
                <a:latin typeface="Hiragino Sans W3" charset="-128"/>
                <a:ea typeface="Hiragino Sans W3" charset="-128"/>
                <a:cs typeface="Hiragino Sans W3" charset="-128"/>
              </a:rPr>
              <a:t>) </a:t>
            </a:r>
            <a:endParaRPr kumimoji="0" lang="en-US" altLang="ja-JP" b="1" dirty="0" smtClean="0">
              <a:solidFill>
                <a:schemeClr val="tx1"/>
              </a:solidFill>
              <a:latin typeface="Hiragino Sans W3" charset="-128"/>
              <a:ea typeface="Hiragino Sans W3" charset="-128"/>
              <a:cs typeface="Hiragino Sans W3" charset="-128"/>
            </a:endParaRPr>
          </a:p>
        </p:txBody>
      </p:sp>
      <p:pic>
        <p:nvPicPr>
          <p:cNvPr id="39" name="図 38"/>
          <p:cNvPicPr>
            <a:picLocks noChangeAspect="1"/>
          </p:cNvPicPr>
          <p:nvPr/>
        </p:nvPicPr>
        <p:blipFill>
          <a:blip r:embed="rId5"/>
          <a:stretch>
            <a:fillRect/>
          </a:stretch>
        </p:blipFill>
        <p:spPr>
          <a:xfrm>
            <a:off x="6848180" y="3061127"/>
            <a:ext cx="1910860" cy="2708068"/>
          </a:xfrm>
          <a:prstGeom prst="rect">
            <a:avLst/>
          </a:prstGeom>
        </p:spPr>
      </p:pic>
      <p:cxnSp>
        <p:nvCxnSpPr>
          <p:cNvPr id="14" name="直線コネクタ 13"/>
          <p:cNvCxnSpPr/>
          <p:nvPr/>
        </p:nvCxnSpPr>
        <p:spPr>
          <a:xfrm>
            <a:off x="124500" y="1990332"/>
            <a:ext cx="8819088" cy="0"/>
          </a:xfrm>
          <a:prstGeom prst="line">
            <a:avLst/>
          </a:prstGeom>
          <a:noFill/>
          <a:ln w="25400" cap="flat">
            <a:solidFill>
              <a:srgbClr val="000000"/>
            </a:solidFill>
            <a:prstDash val="solid"/>
            <a:miter lim="400000"/>
          </a:ln>
          <a:effectLst/>
        </p:spPr>
        <p:style>
          <a:lnRef idx="0">
            <a:scrgbClr r="0" g="0" b="0"/>
          </a:lnRef>
          <a:fillRef idx="0">
            <a:scrgbClr r="0" g="0" b="0"/>
          </a:fillRef>
          <a:effectRef idx="0">
            <a:scrgbClr r="0" g="0" b="0"/>
          </a:effectRef>
          <a:fontRef idx="none"/>
        </p:style>
      </p:cxnSp>
      <p:pic>
        <p:nvPicPr>
          <p:cNvPr id="2" name="図 1"/>
          <p:cNvPicPr>
            <a:picLocks noChangeAspect="1"/>
          </p:cNvPicPr>
          <p:nvPr/>
        </p:nvPicPr>
        <p:blipFill>
          <a:blip r:embed="rId6"/>
          <a:stretch>
            <a:fillRect/>
          </a:stretch>
        </p:blipFill>
        <p:spPr>
          <a:xfrm>
            <a:off x="4759761" y="3082599"/>
            <a:ext cx="1901032" cy="2686596"/>
          </a:xfrm>
          <a:prstGeom prst="rect">
            <a:avLst/>
          </a:prstGeom>
        </p:spPr>
      </p:pic>
      <p:sp>
        <p:nvSpPr>
          <p:cNvPr id="17" name="テキスト ボックス 16"/>
          <p:cNvSpPr txBox="1"/>
          <p:nvPr/>
        </p:nvSpPr>
        <p:spPr>
          <a:xfrm>
            <a:off x="4688790" y="5917232"/>
            <a:ext cx="2339102" cy="461665"/>
          </a:xfrm>
          <a:prstGeom prst="rect">
            <a:avLst/>
          </a:prstGeom>
          <a:noFill/>
        </p:spPr>
        <p:txBody>
          <a:bodyPr wrap="none" rtlCol="0">
            <a:spAutoFit/>
          </a:bodyPr>
          <a:lstStyle/>
          <a:p>
            <a:pPr fontAlgn="auto">
              <a:spcBef>
                <a:spcPts val="0"/>
              </a:spcBef>
              <a:spcAft>
                <a:spcPts val="0"/>
              </a:spcAft>
            </a:pPr>
            <a:r>
              <a:rPr lang="ja-JP" altLang="en-US" b="1" dirty="0" smtClean="0">
                <a:solidFill>
                  <a:schemeClr val="tx1"/>
                </a:solidFill>
                <a:latin typeface="Hiragino Sans W3" charset="-128"/>
                <a:ea typeface="Hiragino Sans W3" charset="-128"/>
                <a:cs typeface="Hiragino Sans W3" charset="-128"/>
              </a:rPr>
              <a:t>東京都版　食物アレルギー</a:t>
            </a:r>
            <a:endParaRPr lang="en-US" altLang="ja-JP" b="1" dirty="0" smtClean="0">
              <a:solidFill>
                <a:schemeClr val="tx1"/>
              </a:solidFill>
              <a:latin typeface="Hiragino Sans W3" charset="-128"/>
              <a:ea typeface="Hiragino Sans W3" charset="-128"/>
              <a:cs typeface="Hiragino Sans W3" charset="-128"/>
            </a:endParaRPr>
          </a:p>
          <a:p>
            <a:pPr fontAlgn="auto">
              <a:spcBef>
                <a:spcPts val="0"/>
              </a:spcBef>
              <a:spcAft>
                <a:spcPts val="0"/>
              </a:spcAft>
            </a:pPr>
            <a:r>
              <a:rPr lang="ja-JP" altLang="en-US" b="1" dirty="0" smtClean="0">
                <a:solidFill>
                  <a:schemeClr val="tx1"/>
                </a:solidFill>
                <a:latin typeface="Hiragino Sans W3" charset="-128"/>
                <a:ea typeface="Hiragino Sans W3" charset="-128"/>
                <a:cs typeface="Hiragino Sans W3" charset="-128"/>
              </a:rPr>
              <a:t>緊急時対応</a:t>
            </a:r>
            <a:r>
              <a:rPr kumimoji="0" lang="ja-JP" altLang="en-US" b="1" dirty="0" smtClean="0">
                <a:solidFill>
                  <a:schemeClr val="tx1"/>
                </a:solidFill>
                <a:latin typeface="Hiragino Sans W3" charset="-128"/>
                <a:ea typeface="Hiragino Sans W3" charset="-128"/>
                <a:cs typeface="Hiragino Sans W3" charset="-128"/>
              </a:rPr>
              <a:t>マニュアル</a:t>
            </a:r>
            <a:r>
              <a:rPr lang="en-US" altLang="ja-JP" b="1" dirty="0">
                <a:solidFill>
                  <a:schemeClr val="tx1"/>
                </a:solidFill>
                <a:latin typeface="Hiragino Sans W3" charset="-128"/>
                <a:ea typeface="Hiragino Sans W3" charset="-128"/>
                <a:cs typeface="Hiragino Sans W3" charset="-128"/>
              </a:rPr>
              <a:t> </a:t>
            </a:r>
            <a:r>
              <a:rPr lang="en-US" altLang="ja-JP" b="1" dirty="0" smtClean="0">
                <a:solidFill>
                  <a:schemeClr val="tx1"/>
                </a:solidFill>
                <a:latin typeface="Hiragino Sans W3" charset="-128"/>
                <a:ea typeface="Hiragino Sans W3" charset="-128"/>
                <a:cs typeface="Hiragino Sans W3" charset="-128"/>
              </a:rPr>
              <a:t>(</a:t>
            </a:r>
            <a:r>
              <a:rPr kumimoji="0" lang="en-US" altLang="ja-JP" b="1" dirty="0" smtClean="0">
                <a:solidFill>
                  <a:schemeClr val="tx1"/>
                </a:solidFill>
                <a:latin typeface="Hiragino Sans W3" charset="-128"/>
                <a:ea typeface="Hiragino Sans W3" charset="-128"/>
                <a:cs typeface="Hiragino Sans W3" charset="-128"/>
              </a:rPr>
              <a:t>2013</a:t>
            </a:r>
            <a:r>
              <a:rPr lang="en-US" altLang="ja-JP" b="1" dirty="0" smtClean="0">
                <a:solidFill>
                  <a:schemeClr val="tx1"/>
                </a:solidFill>
                <a:latin typeface="Hiragino Sans W3" charset="-128"/>
                <a:ea typeface="Hiragino Sans W3" charset="-128"/>
                <a:cs typeface="Hiragino Sans W3" charset="-128"/>
              </a:rPr>
              <a:t>) </a:t>
            </a:r>
            <a:endParaRPr kumimoji="0" lang="en-US" altLang="ja-JP" b="1" dirty="0" smtClean="0">
              <a:solidFill>
                <a:schemeClr val="tx1"/>
              </a:solidFill>
              <a:latin typeface="Hiragino Sans W3" charset="-128"/>
              <a:ea typeface="Hiragino Sans W3" charset="-128"/>
              <a:cs typeface="Hiragino Sans W3" charset="-128"/>
            </a:endParaRPr>
          </a:p>
        </p:txBody>
      </p:sp>
      <p:pic>
        <p:nvPicPr>
          <p:cNvPr id="18" name="図 17"/>
          <p:cNvPicPr>
            <a:picLocks noChangeAspect="1"/>
          </p:cNvPicPr>
          <p:nvPr/>
        </p:nvPicPr>
        <p:blipFill>
          <a:blip r:embed="rId5"/>
          <a:stretch>
            <a:fillRect/>
          </a:stretch>
        </p:blipFill>
        <p:spPr>
          <a:xfrm>
            <a:off x="6823037" y="3061127"/>
            <a:ext cx="1910860" cy="2708068"/>
          </a:xfrm>
          <a:prstGeom prst="rect">
            <a:avLst/>
          </a:prstGeom>
        </p:spPr>
      </p:pic>
      <p:sp>
        <p:nvSpPr>
          <p:cNvPr id="19" name="Shape 166"/>
          <p:cNvSpPr>
            <a:spLocks noGrp="1"/>
          </p:cNvSpPr>
          <p:nvPr>
            <p:ph type="title" idx="4294967295"/>
          </p:nvPr>
        </p:nvSpPr>
        <p:spPr>
          <a:xfrm>
            <a:off x="-12700" y="0"/>
            <a:ext cx="9169400" cy="1485900"/>
          </a:xfrm>
          <a:prstGeom prst="rect">
            <a:avLst/>
          </a:prstGeom>
          <a:solidFill>
            <a:srgbClr val="FF9300"/>
          </a:solidFill>
        </p:spPr>
        <p:txBody>
          <a:bodyPr anchor="ctr"/>
          <a:lstStyle>
            <a:lvl1pPr marL="0" marR="0" defTabSz="457200">
              <a:lnSpc>
                <a:spcPct val="100000"/>
              </a:lnSpc>
              <a:defRPr sz="32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3600" dirty="0" smtClean="0">
                <a:solidFill>
                  <a:srgbClr val="FFFFFF"/>
                </a:solidFill>
                <a:uFill>
                  <a:solidFill>
                    <a:srgbClr val="FFFFFF"/>
                  </a:solidFill>
                </a:uFill>
                <a:latin typeface="Hiragino Sans W3" charset="-128"/>
                <a:ea typeface="Hiragino Sans W3" charset="-128"/>
                <a:cs typeface="Hiragino Sans W3" charset="-128"/>
              </a:rPr>
              <a:t>正しい食物アレルギーの知識とは？</a:t>
            </a:r>
            <a:endParaRPr sz="3600" dirty="0">
              <a:solidFill>
                <a:srgbClr val="FFFFFF"/>
              </a:solidFill>
              <a:uFill>
                <a:solidFill>
                  <a:srgbClr val="FFFFFF"/>
                </a:solidFill>
              </a:uFill>
              <a:latin typeface="Hiragino Sans W3" charset="-128"/>
              <a:ea typeface="Hiragino Sans W3" charset="-128"/>
              <a:cs typeface="Hiragino Sans W3" charset="-128"/>
            </a:endParaRPr>
          </a:p>
        </p:txBody>
      </p:sp>
      <p:sp>
        <p:nvSpPr>
          <p:cNvPr id="20" name="角丸四角形 19"/>
          <p:cNvSpPr/>
          <p:nvPr/>
        </p:nvSpPr>
        <p:spPr>
          <a:xfrm>
            <a:off x="6546781" y="2130997"/>
            <a:ext cx="2365258" cy="646331"/>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2" name="テキスト ボックス 21"/>
          <p:cNvSpPr txBox="1"/>
          <p:nvPr/>
        </p:nvSpPr>
        <p:spPr>
          <a:xfrm>
            <a:off x="6605506" y="2138029"/>
            <a:ext cx="2262158" cy="646331"/>
          </a:xfrm>
          <a:prstGeom prst="rect">
            <a:avLst/>
          </a:prstGeom>
          <a:noFill/>
        </p:spPr>
        <p:txBody>
          <a:bodyPr wrap="none" rtlCol="0">
            <a:spAutoFit/>
          </a:bodyPr>
          <a:lstStyle/>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食物アレルギー診療</a:t>
            </a:r>
            <a:endParaRPr kumimoji="0" lang="en-US" altLang="ja-JP" sz="1800" dirty="0" smtClean="0">
              <a:solidFill>
                <a:srgbClr val="000000"/>
              </a:solidFill>
              <a:latin typeface="Hiragino Sans W3" charset="-128"/>
              <a:ea typeface="Hiragino Sans W3" charset="-128"/>
              <a:cs typeface="Hiragino Sans W3" charset="-128"/>
            </a:endParaRPr>
          </a:p>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ガイドライン</a:t>
            </a:r>
            <a:r>
              <a:rPr kumimoji="0" lang="en-US" altLang="ja-JP" sz="1800" dirty="0" smtClean="0">
                <a:solidFill>
                  <a:srgbClr val="000000"/>
                </a:solidFill>
                <a:latin typeface="Hiragino Sans W3" charset="-128"/>
                <a:ea typeface="Hiragino Sans W3" charset="-128"/>
                <a:cs typeface="Hiragino Sans W3" charset="-128"/>
              </a:rPr>
              <a:t>2016</a:t>
            </a:r>
          </a:p>
        </p:txBody>
      </p:sp>
      <p:sp>
        <p:nvSpPr>
          <p:cNvPr id="23" name="テキスト ボックス 22"/>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790932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a:spLocks noGrp="1"/>
          </p:cNvSpPr>
          <p:nvPr>
            <p:ph type="title" idx="4294967295"/>
          </p:nvPr>
        </p:nvSpPr>
        <p:spPr>
          <a:xfrm>
            <a:off x="-12700" y="0"/>
            <a:ext cx="9169400" cy="1485900"/>
          </a:xfrm>
          <a:prstGeom prst="rect">
            <a:avLst/>
          </a:prstGeom>
          <a:solidFill>
            <a:srgbClr val="FF9300"/>
          </a:solidFill>
        </p:spPr>
        <p:txBody>
          <a:bodyPr anchor="ctr"/>
          <a:lstStyle>
            <a:lvl1pPr marL="0" marR="0" defTabSz="457200">
              <a:lnSpc>
                <a:spcPct val="100000"/>
              </a:lnSpc>
              <a:defRPr sz="32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000" dirty="0">
                <a:solidFill>
                  <a:srgbClr val="FFFFFF"/>
                </a:solidFill>
                <a:uFill>
                  <a:solidFill>
                    <a:srgbClr val="FFFFFF"/>
                  </a:solidFill>
                </a:uFill>
                <a:latin typeface="Hiragino Sans W3" charset="-128"/>
                <a:ea typeface="Hiragino Sans W3" charset="-128"/>
                <a:cs typeface="Hiragino Sans W3" charset="-128"/>
              </a:rPr>
              <a:t>アレルギー</a:t>
            </a:r>
            <a:r>
              <a:rPr sz="3000" dirty="0" smtClean="0">
                <a:solidFill>
                  <a:srgbClr val="FFFFFF"/>
                </a:solidFill>
                <a:uFill>
                  <a:solidFill>
                    <a:srgbClr val="FFFFFF"/>
                  </a:solidFill>
                </a:uFill>
                <a:latin typeface="Hiragino Sans W3" charset="-128"/>
                <a:ea typeface="Hiragino Sans W3" charset="-128"/>
                <a:cs typeface="Hiragino Sans W3" charset="-128"/>
              </a:rPr>
              <a:t>疾患に</a:t>
            </a:r>
            <a:r>
              <a:rPr lang="ja-JP" altLang="en-US" sz="3000" dirty="0" smtClean="0">
                <a:solidFill>
                  <a:srgbClr val="FFFFFF"/>
                </a:solidFill>
                <a:uFill>
                  <a:solidFill>
                    <a:srgbClr val="FFFFFF"/>
                  </a:solidFill>
                </a:uFill>
                <a:latin typeface="Hiragino Sans W3" charset="-128"/>
                <a:ea typeface="Hiragino Sans W3" charset="-128"/>
                <a:cs typeface="Hiragino Sans W3" charset="-128"/>
              </a:rPr>
              <a:t>対する</a:t>
            </a:r>
            <a:r>
              <a:rPr sz="3000" dirty="0" smtClean="0">
                <a:solidFill>
                  <a:srgbClr val="FFFFFF"/>
                </a:solidFill>
                <a:uFill>
                  <a:solidFill>
                    <a:srgbClr val="FFFFFF"/>
                  </a:solidFill>
                </a:uFill>
                <a:latin typeface="Hiragino Sans W3" charset="-128"/>
                <a:ea typeface="Hiragino Sans W3" charset="-128"/>
                <a:cs typeface="Hiragino Sans W3" charset="-128"/>
              </a:rPr>
              <a:t>取</a:t>
            </a:r>
            <a:r>
              <a:rPr lang="ja-JP" altLang="en-US" sz="3000" dirty="0" smtClean="0">
                <a:solidFill>
                  <a:srgbClr val="FFFFFF"/>
                </a:solidFill>
                <a:uFill>
                  <a:solidFill>
                    <a:srgbClr val="FFFFFF"/>
                  </a:solidFill>
                </a:uFill>
                <a:latin typeface="Hiragino Sans W3" charset="-128"/>
                <a:ea typeface="Hiragino Sans W3" charset="-128"/>
                <a:cs typeface="Hiragino Sans W3" charset="-128"/>
              </a:rPr>
              <a:t>り</a:t>
            </a:r>
            <a:r>
              <a:rPr sz="3000" dirty="0" smtClean="0">
                <a:solidFill>
                  <a:srgbClr val="FFFFFF"/>
                </a:solidFill>
                <a:uFill>
                  <a:solidFill>
                    <a:srgbClr val="FFFFFF"/>
                  </a:solidFill>
                </a:uFill>
                <a:latin typeface="Hiragino Sans W3" charset="-128"/>
                <a:ea typeface="Hiragino Sans W3" charset="-128"/>
                <a:cs typeface="Hiragino Sans W3" charset="-128"/>
              </a:rPr>
              <a:t>組</a:t>
            </a:r>
            <a:r>
              <a:rPr lang="ja-JP" altLang="en-US" sz="3000" dirty="0" smtClean="0">
                <a:solidFill>
                  <a:srgbClr val="FFFFFF"/>
                </a:solidFill>
                <a:uFill>
                  <a:solidFill>
                    <a:srgbClr val="FFFFFF"/>
                  </a:solidFill>
                </a:uFill>
                <a:latin typeface="Hiragino Sans W3" charset="-128"/>
                <a:ea typeface="Hiragino Sans W3" charset="-128"/>
                <a:cs typeface="Hiragino Sans W3" charset="-128"/>
              </a:rPr>
              <a:t>み</a:t>
            </a:r>
            <a:r>
              <a:rPr sz="3000" dirty="0" smtClean="0">
                <a:solidFill>
                  <a:srgbClr val="FFFFFF"/>
                </a:solidFill>
                <a:uFill>
                  <a:solidFill>
                    <a:srgbClr val="FFFFFF"/>
                  </a:solidFill>
                </a:uFill>
                <a:latin typeface="Hiragino Sans W3" charset="-128"/>
                <a:ea typeface="Hiragino Sans W3" charset="-128"/>
                <a:cs typeface="Hiragino Sans W3" charset="-128"/>
              </a:rPr>
              <a:t>ガイドライン</a:t>
            </a:r>
            <a:endParaRPr sz="3000" dirty="0">
              <a:solidFill>
                <a:srgbClr val="FFFFFF"/>
              </a:solidFill>
              <a:uFill>
                <a:solidFill>
                  <a:srgbClr val="FFFFFF"/>
                </a:solidFill>
              </a:uFill>
              <a:latin typeface="Hiragino Sans W3" charset="-128"/>
              <a:ea typeface="Hiragino Sans W3" charset="-128"/>
              <a:cs typeface="Hiragino Sans W3" charset="-128"/>
            </a:endParaRPr>
          </a:p>
        </p:txBody>
      </p:sp>
      <p:sp>
        <p:nvSpPr>
          <p:cNvPr id="167" name="Shape 167"/>
          <p:cNvSpPr>
            <a:spLocks noGrp="1"/>
          </p:cNvSpPr>
          <p:nvPr>
            <p:ph type="body" idx="4294967295"/>
          </p:nvPr>
        </p:nvSpPr>
        <p:spPr>
          <a:xfrm>
            <a:off x="711200" y="2133600"/>
            <a:ext cx="8242300" cy="4406900"/>
          </a:xfrm>
          <a:prstGeom prst="rect">
            <a:avLst/>
          </a:prstGeom>
          <a:solidFill>
            <a:srgbClr val="FFFFFF"/>
          </a:solidFill>
        </p:spPr>
        <p:txBody>
          <a:bodyPr/>
          <a:lstStyle/>
          <a:p>
            <a:pPr marL="0" marR="0" lvl="0" indent="0" defTabSz="457200">
              <a:spcBef>
                <a:spcPts val="0"/>
              </a:spcBef>
              <a:buSzTx/>
              <a:buNone/>
              <a:defRPr sz="1800">
                <a:solidFill>
                  <a:srgbClr val="000000"/>
                </a:solidFill>
                <a:uFillTx/>
              </a:defRPr>
            </a:pPr>
            <a:r>
              <a:rPr sz="3000" dirty="0">
                <a:uFill>
                  <a:solidFill/>
                </a:uFill>
                <a:latin typeface="Hiragino Sans W3" charset="-128"/>
                <a:ea typeface="Hiragino Sans W3" charset="-128"/>
                <a:cs typeface="Hiragino Sans W3" charset="-128"/>
                <a:sym typeface="ヒラギノ角ゴ Std"/>
              </a:rPr>
              <a:t>生活管理指導表を通して</a:t>
            </a:r>
          </a:p>
          <a:p>
            <a:pPr marL="0" marR="0" lvl="0" indent="0" defTabSz="457200">
              <a:spcBef>
                <a:spcPts val="0"/>
              </a:spcBef>
              <a:buSzTx/>
              <a:buNone/>
              <a:defRPr sz="1800">
                <a:solidFill>
                  <a:srgbClr val="000000"/>
                </a:solidFill>
                <a:uFillTx/>
              </a:defRPr>
            </a:pPr>
            <a:r>
              <a:rPr sz="3000" dirty="0">
                <a:latin typeface="Hiragino Sans W3" charset="-128"/>
                <a:ea typeface="Hiragino Sans W3" charset="-128"/>
                <a:cs typeface="Hiragino Sans W3" charset="-128"/>
                <a:sym typeface="ヒラギノ角ゴ Std"/>
              </a:rPr>
              <a:t>アレルギーに関する情報の管理 </a:t>
            </a:r>
          </a:p>
          <a:p>
            <a:pPr marL="0" marR="0" lvl="0" indent="0" defTabSz="457200">
              <a:spcBef>
                <a:spcPts val="0"/>
              </a:spcBef>
              <a:buSzTx/>
              <a:buNone/>
              <a:defRPr sz="1800">
                <a:solidFill>
                  <a:srgbClr val="000000"/>
                </a:solidFill>
                <a:uFillTx/>
              </a:defRPr>
            </a:pPr>
            <a:r>
              <a:rPr sz="3000" dirty="0" smtClean="0">
                <a:latin typeface="Hiragino Sans W3" charset="-128"/>
                <a:ea typeface="Hiragino Sans W3" charset="-128"/>
                <a:cs typeface="Hiragino Sans W3" charset="-128"/>
                <a:sym typeface="ヒラギノ角ゴ Std"/>
              </a:rPr>
              <a:t>緊急時対応（</a:t>
            </a:r>
            <a:r>
              <a:rPr lang="ja-JP" altLang="en-US" sz="3000" dirty="0" smtClean="0">
                <a:latin typeface="Hiragino Sans W3" charset="-128"/>
                <a:ea typeface="Hiragino Sans W3" charset="-128"/>
                <a:cs typeface="Hiragino Sans W3" charset="-128"/>
              </a:rPr>
              <a:t>エピペン</a:t>
            </a:r>
            <a:r>
              <a:rPr lang="en-US" altLang="ja-JP" sz="3000" baseline="30000" dirty="0" smtClean="0">
                <a:latin typeface="Hiragino Sans W3" charset="-128"/>
                <a:ea typeface="Hiragino Sans W3" charset="-128"/>
                <a:cs typeface="Hiragino Sans W3" charset="-128"/>
              </a:rPr>
              <a:t>®</a:t>
            </a:r>
            <a:r>
              <a:rPr lang="ja-JP" altLang="en-US" sz="3000" dirty="0" smtClean="0">
                <a:latin typeface="Hiragino Sans W3" charset="-128"/>
                <a:ea typeface="Hiragino Sans W3" charset="-128"/>
                <a:cs typeface="Hiragino Sans W3" charset="-128"/>
                <a:sym typeface="ヒラギノ角ゴ Std"/>
              </a:rPr>
              <a:t>に</a:t>
            </a:r>
            <a:r>
              <a:rPr sz="3000" dirty="0" smtClean="0">
                <a:latin typeface="Hiragino Sans W3" charset="-128"/>
                <a:ea typeface="Hiragino Sans W3" charset="-128"/>
                <a:cs typeface="Hiragino Sans W3" charset="-128"/>
                <a:sym typeface="ヒラギノ角ゴ Std"/>
              </a:rPr>
              <a:t>関することを含む</a:t>
            </a:r>
            <a:r>
              <a:rPr sz="3000" dirty="0">
                <a:latin typeface="Hiragino Sans W3" charset="-128"/>
                <a:ea typeface="Hiragino Sans W3" charset="-128"/>
                <a:cs typeface="Hiragino Sans W3" charset="-128"/>
                <a:sym typeface="ヒラギノ角ゴ Std"/>
              </a:rPr>
              <a:t>） </a:t>
            </a:r>
          </a:p>
          <a:p>
            <a:pPr marL="0" marR="0" lvl="0" indent="0" defTabSz="457200">
              <a:spcBef>
                <a:spcPts val="0"/>
              </a:spcBef>
              <a:buSzTx/>
              <a:buNone/>
              <a:defRPr sz="1800">
                <a:solidFill>
                  <a:srgbClr val="000000"/>
                </a:solidFill>
                <a:uFillTx/>
              </a:defRPr>
            </a:pPr>
            <a:r>
              <a:rPr sz="3000" dirty="0">
                <a:latin typeface="Hiragino Sans W3" charset="-128"/>
                <a:ea typeface="Hiragino Sans W3" charset="-128"/>
                <a:cs typeface="Hiragino Sans W3" charset="-128"/>
                <a:sym typeface="ヒラギノ角ゴ Std"/>
              </a:rPr>
              <a:t>研修および教育 </a:t>
            </a:r>
          </a:p>
          <a:p>
            <a:pPr marL="0" marR="0" lvl="0" indent="0" defTabSz="457200">
              <a:spcBef>
                <a:spcPts val="0"/>
              </a:spcBef>
              <a:buSzTx/>
              <a:buNone/>
              <a:defRPr sz="1800">
                <a:solidFill>
                  <a:srgbClr val="000000"/>
                </a:solidFill>
                <a:uFillTx/>
              </a:defRPr>
            </a:pPr>
            <a:r>
              <a:rPr sz="3000" dirty="0">
                <a:latin typeface="Hiragino Sans W3" charset="-128"/>
                <a:ea typeface="Hiragino Sans W3" charset="-128"/>
                <a:cs typeface="Hiragino Sans W3" charset="-128"/>
                <a:sym typeface="ヒラギノ角ゴ Std"/>
              </a:rPr>
              <a:t>地域連携 </a:t>
            </a:r>
          </a:p>
        </p:txBody>
      </p:sp>
      <p:sp>
        <p:nvSpPr>
          <p:cNvPr id="169" name="Shape 169"/>
          <p:cNvSpPr/>
          <p:nvPr/>
        </p:nvSpPr>
        <p:spPr>
          <a:xfrm>
            <a:off x="284813" y="1892300"/>
            <a:ext cx="4886794" cy="9408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0">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6" name="テキスト ボックス 5"/>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pic>
        <p:nvPicPr>
          <p:cNvPr id="3" name="図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5065" y="3631729"/>
            <a:ext cx="3608832" cy="2578608"/>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iterate>
                                    <p:tmAbs val="0"/>
                                  </p:iterate>
                                  <p:childTnLst>
                                    <p:set>
                                      <p:cBhvr>
                                        <p:cTn id="6" fill="hold"/>
                                        <p:tgtEl>
                                          <p:spTgt spid="169"/>
                                        </p:tgtEl>
                                        <p:attrNameLst>
                                          <p:attrName>style.visibility</p:attrName>
                                        </p:attrNameLst>
                                      </p:cBhvr>
                                      <p:to>
                                        <p:strVal val="visible"/>
                                      </p:to>
                                    </p:set>
                                    <p:animEffect transition="in" filter="dissolve">
                                      <p:cBhvr>
                                        <p:cTn id="7" dur="10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1"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a:spLocks noGrp="1"/>
          </p:cNvSpPr>
          <p:nvPr>
            <p:ph type="title" idx="4294967295"/>
          </p:nvPr>
        </p:nvSpPr>
        <p:spPr>
          <a:xfrm>
            <a:off x="-12700" y="0"/>
            <a:ext cx="9182100" cy="1447800"/>
          </a:xfrm>
          <a:prstGeom prst="rect">
            <a:avLst/>
          </a:prstGeom>
          <a:solidFill>
            <a:srgbClr val="FF9300"/>
          </a:solidFill>
        </p:spPr>
        <p:txBody>
          <a:bodyPr anchor="ctr"/>
          <a:lstStyle/>
          <a:p>
            <a:pPr marL="0" marR="0" lvl="0" defTabSz="457200">
              <a:lnSpc>
                <a:spcPct val="100000"/>
              </a:lnSpc>
              <a:defRPr sz="1800">
                <a:solidFill>
                  <a:srgbClr val="000000"/>
                </a:solidFill>
                <a:uFillTx/>
              </a:defRPr>
            </a:pPr>
            <a:r>
              <a:rPr sz="3200" dirty="0">
                <a:solidFill>
                  <a:srgbClr val="FFFFFF"/>
                </a:solidFill>
                <a:latin typeface="Hiragino Sans W3" charset="-128"/>
                <a:ea typeface="Hiragino Sans W3" charset="-128"/>
                <a:cs typeface="Hiragino Sans W3" charset="-128"/>
                <a:sym typeface="ヒラギノ角ゴ Std"/>
              </a:rPr>
              <a:t>トラブルを避けるために</a:t>
            </a:r>
          </a:p>
          <a:p>
            <a:pPr marL="0" marR="0" lvl="0" defTabSz="457200">
              <a:lnSpc>
                <a:spcPct val="100000"/>
              </a:lnSpc>
              <a:defRPr sz="1800">
                <a:solidFill>
                  <a:srgbClr val="000000"/>
                </a:solidFill>
                <a:uFillTx/>
              </a:defRPr>
            </a:pPr>
            <a:r>
              <a:rPr sz="3200" dirty="0" err="1" smtClean="0">
                <a:solidFill>
                  <a:srgbClr val="FFFFFF"/>
                </a:solidFill>
                <a:latin typeface="Hiragino Sans W3" charset="-128"/>
                <a:ea typeface="Hiragino Sans W3" charset="-128"/>
                <a:cs typeface="Hiragino Sans W3" charset="-128"/>
                <a:sym typeface="ヒラギノ角ゴ Std"/>
              </a:rPr>
              <a:t>生活管理指導表</a:t>
            </a:r>
            <a:r>
              <a:rPr lang="ja-JP" altLang="en-US" sz="3200" dirty="0" smtClean="0">
                <a:solidFill>
                  <a:srgbClr val="FFFFFF"/>
                </a:solidFill>
                <a:latin typeface="Hiragino Sans W3" charset="-128"/>
                <a:ea typeface="Hiragino Sans W3" charset="-128"/>
                <a:cs typeface="Hiragino Sans W3" charset="-128"/>
                <a:sym typeface="ヒラギノ角ゴ Std"/>
              </a:rPr>
              <a:t>を</a:t>
            </a:r>
            <a:r>
              <a:rPr sz="3200" dirty="0" err="1" smtClean="0">
                <a:solidFill>
                  <a:srgbClr val="FFFFFF"/>
                </a:solidFill>
                <a:latin typeface="Hiragino Sans W3" charset="-128"/>
                <a:ea typeface="Hiragino Sans W3" charset="-128"/>
                <a:cs typeface="Hiragino Sans W3" charset="-128"/>
                <a:sym typeface="ヒラギノ角ゴ Std"/>
              </a:rPr>
              <a:t>活用する</a:t>
            </a:r>
            <a:r>
              <a:rPr sz="3200" dirty="0">
                <a:solidFill>
                  <a:srgbClr val="FFFFFF"/>
                </a:solidFill>
                <a:latin typeface="Hiragino Sans W3" charset="-128"/>
                <a:ea typeface="Hiragino Sans W3" charset="-128"/>
                <a:cs typeface="Hiragino Sans W3" charset="-128"/>
                <a:sym typeface="ヒラギノ角ゴ Std"/>
              </a:rPr>
              <a:t>！</a:t>
            </a:r>
          </a:p>
        </p:txBody>
      </p:sp>
      <p:sp>
        <p:nvSpPr>
          <p:cNvPr id="172" name="Shape 172"/>
          <p:cNvSpPr>
            <a:spLocks noGrp="1"/>
          </p:cNvSpPr>
          <p:nvPr>
            <p:ph type="body" idx="4294967295"/>
          </p:nvPr>
        </p:nvSpPr>
        <p:spPr>
          <a:xfrm>
            <a:off x="641308" y="2207814"/>
            <a:ext cx="8089984" cy="3572672"/>
          </a:xfrm>
          <a:prstGeom prst="rect">
            <a:avLst/>
          </a:prstGeom>
          <a:solidFill>
            <a:srgbClr val="FFFFFF"/>
          </a:solidFill>
        </p:spPr>
        <p:txBody>
          <a:bodyPr/>
          <a:lstStyle/>
          <a:p>
            <a:pPr marL="0" lvl="0" indent="0">
              <a:lnSpc>
                <a:spcPct val="150000"/>
              </a:lnSpc>
              <a:buSzTx/>
              <a:buNone/>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生活管理指導表は、</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アレルギー</a:t>
            </a:r>
            <a:r>
              <a:rPr sz="3000" dirty="0" smtClean="0">
                <a:uFill>
                  <a:solidFill>
                    <a:srgbClr val="007AAA"/>
                  </a:solidFill>
                </a:uFill>
                <a:latin typeface="Hiragino Sans W3" charset="-128"/>
                <a:ea typeface="Hiragino Sans W3" charset="-128"/>
                <a:cs typeface="Hiragino Sans W3" charset="-128"/>
                <a:sym typeface="ヒラギノ角ゴ Std"/>
              </a:rPr>
              <a:t>疾患と診断された児が、</a:t>
            </a:r>
            <a:r>
              <a:rPr sz="3000" dirty="0">
                <a:uFill>
                  <a:solidFill>
                    <a:srgbClr val="007AAA"/>
                  </a:solidFill>
                </a:uFill>
                <a:latin typeface="Hiragino Sans W3" charset="-128"/>
                <a:ea typeface="Hiragino Sans W3" charset="-128"/>
                <a:cs typeface="Hiragino Sans W3" charset="-128"/>
                <a:sym typeface="ヒラギノ角ゴ Std"/>
              </a:rPr>
              <a:t/>
            </a:r>
            <a:br>
              <a:rPr sz="3000" dirty="0">
                <a:uFill>
                  <a:solidFill>
                    <a:srgbClr val="007AAA"/>
                  </a:solidFill>
                </a:uFill>
                <a:latin typeface="Hiragino Sans W3" charset="-128"/>
                <a:ea typeface="Hiragino Sans W3" charset="-128"/>
                <a:cs typeface="Hiragino Sans W3" charset="-128"/>
                <a:sym typeface="ヒラギノ角ゴ Std"/>
              </a:rPr>
            </a:br>
            <a:r>
              <a:rPr lang="ja-JP" altLang="en-US" sz="3000" dirty="0" smtClean="0">
                <a:latin typeface="Hiragino Sans W3" charset="-128"/>
                <a:ea typeface="Hiragino Sans W3" charset="-128"/>
                <a:cs typeface="Hiragino Sans W3" charset="-128"/>
                <a:sym typeface="ヒラギノ角ゴ Std"/>
              </a:rPr>
              <a:t>保育所や学校</a:t>
            </a:r>
            <a:r>
              <a:rPr sz="3000" dirty="0" smtClean="0">
                <a:uFill>
                  <a:solidFill>
                    <a:srgbClr val="007AAA"/>
                  </a:solidFill>
                </a:uFill>
                <a:latin typeface="Hiragino Sans W3" charset="-128"/>
                <a:ea typeface="Hiragino Sans W3" charset="-128"/>
                <a:cs typeface="Hiragino Sans W3" charset="-128"/>
                <a:sym typeface="ヒラギノ角ゴ Std"/>
              </a:rPr>
              <a:t>の生活において</a:t>
            </a:r>
            <a:r>
              <a:rPr sz="3000" dirty="0" smtClean="0">
                <a:solidFill>
                  <a:srgbClr val="FF0000"/>
                </a:solidFill>
                <a:uFill>
                  <a:solidFill>
                    <a:srgbClr val="FF2F92"/>
                  </a:solidFill>
                </a:uFill>
                <a:latin typeface="Hiragino Sans W3" charset="-128"/>
                <a:ea typeface="Hiragino Sans W3" charset="-128"/>
                <a:cs typeface="Hiragino Sans W3" charset="-128"/>
                <a:sym typeface="ヒラギノ角ゴ Std"/>
              </a:rPr>
              <a:t>特別な配慮や</a:t>
            </a:r>
            <a:endParaRPr lang="en-US" sz="3000" dirty="0" smtClean="0">
              <a:solidFill>
                <a:srgbClr val="FF0000"/>
              </a:solidFill>
              <a:uFill>
                <a:solidFill>
                  <a:srgbClr val="FF2F92"/>
                </a:solidFill>
              </a:uFill>
              <a:latin typeface="Hiragino Sans W3" charset="-128"/>
              <a:ea typeface="Hiragino Sans W3" charset="-128"/>
              <a:cs typeface="Hiragino Sans W3" charset="-128"/>
              <a:sym typeface="ヒラギノ角ゴ Std"/>
            </a:endParaRPr>
          </a:p>
          <a:p>
            <a:pPr marL="0" lvl="0" indent="0">
              <a:lnSpc>
                <a:spcPct val="150000"/>
              </a:lnSpc>
              <a:buSzTx/>
              <a:buNone/>
              <a:defRPr sz="1800">
                <a:solidFill>
                  <a:srgbClr val="000000"/>
                </a:solidFill>
                <a:uFillTx/>
              </a:defRPr>
            </a:pPr>
            <a:r>
              <a:rPr sz="3000" dirty="0" smtClean="0">
                <a:solidFill>
                  <a:srgbClr val="FF0000"/>
                </a:solidFill>
                <a:uFill>
                  <a:solidFill>
                    <a:srgbClr val="FF2F92"/>
                  </a:solidFill>
                </a:uFill>
                <a:latin typeface="Hiragino Sans W3" charset="-128"/>
                <a:ea typeface="Hiragino Sans W3" charset="-128"/>
                <a:cs typeface="Hiragino Sans W3" charset="-128"/>
                <a:sym typeface="ヒラギノ角ゴ Std"/>
              </a:rPr>
              <a:t>管理が必要となった場合</a:t>
            </a:r>
            <a:r>
              <a:rPr sz="3000" dirty="0" smtClean="0">
                <a:solidFill>
                  <a:srgbClr val="FF0000"/>
                </a:solidFill>
                <a:uFill>
                  <a:solidFill>
                    <a:srgbClr val="E63B7A"/>
                  </a:solidFill>
                </a:uFill>
                <a:latin typeface="Hiragino Sans W3" charset="-128"/>
                <a:ea typeface="Hiragino Sans W3" charset="-128"/>
                <a:cs typeface="Hiragino Sans W3" charset="-128"/>
                <a:sym typeface="ヒラギノ角ゴ Std"/>
              </a:rPr>
              <a:t>に限って</a:t>
            </a:r>
            <a:r>
              <a:rPr sz="3000" dirty="0" smtClean="0">
                <a:uFill>
                  <a:solidFill>
                    <a:srgbClr val="007AAA"/>
                  </a:solidFill>
                </a:uFill>
                <a:latin typeface="Hiragino Sans W3" charset="-128"/>
                <a:ea typeface="Hiragino Sans W3" charset="-128"/>
                <a:cs typeface="Hiragino Sans W3" charset="-128"/>
                <a:sym typeface="ヒラギノ角ゴ Std"/>
              </a:rPr>
              <a:t>作成する</a:t>
            </a:r>
            <a:r>
              <a:rPr sz="3000" dirty="0">
                <a:uFill>
                  <a:solidFill>
                    <a:srgbClr val="007AAA"/>
                  </a:solidFill>
                </a:uFill>
                <a:latin typeface="Hiragino Sans W3" charset="-128"/>
                <a:ea typeface="Hiragino Sans W3" charset="-128"/>
                <a:cs typeface="Hiragino Sans W3" charset="-128"/>
                <a:sym typeface="ヒラギノ角ゴ Std"/>
              </a:rPr>
              <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1年に1回、見直しを行う </a:t>
            </a:r>
          </a:p>
        </p:txBody>
      </p:sp>
      <p:sp>
        <p:nvSpPr>
          <p:cNvPr id="173" name="Shape 173"/>
          <p:cNvSpPr/>
          <p:nvPr/>
        </p:nvSpPr>
        <p:spPr>
          <a:xfrm>
            <a:off x="404734" y="4936760"/>
            <a:ext cx="4691922" cy="9652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0">
            <a:solidFill>
              <a:srgbClr val="E324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5" name="テキスト ボックス 4"/>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7" presetClass="entr" presetSubtype="8" fill="hold" grpId="1" nodeType="clickEffect">
                                  <p:stCondLst>
                                    <p:cond delay="0"/>
                                  </p:stCondLst>
                                  <p:iterate type="lt">
                                    <p:tmAbs val="0"/>
                                  </p:iterate>
                                  <p:childTnLst>
                                    <p:set>
                                      <p:cBhvr>
                                        <p:cTn id="6" fill="hold"/>
                                        <p:tgtEl>
                                          <p:spTgt spid="173"/>
                                        </p:tgtEl>
                                        <p:attrNameLst>
                                          <p:attrName>style.visibility</p:attrName>
                                        </p:attrNameLst>
                                      </p:cBhvr>
                                      <p:to>
                                        <p:strVal val="visible"/>
                                      </p:to>
                                    </p:set>
                                    <p:anim calcmode="lin" valueType="num">
                                      <p:cBhvr>
                                        <p:cTn id="7" dur="1000" fill="hold"/>
                                        <p:tgtEl>
                                          <p:spTgt spid="173"/>
                                        </p:tgtEl>
                                        <p:attrNameLst>
                                          <p:attrName>ppt_x</p:attrName>
                                        </p:attrNameLst>
                                      </p:cBhvr>
                                      <p:tavLst>
                                        <p:tav tm="0">
                                          <p:val>
                                            <p:strVal val="#ppt_x-#ppt_w/2"/>
                                          </p:val>
                                        </p:tav>
                                        <p:tav tm="100000">
                                          <p:val>
                                            <p:strVal val="#ppt_x"/>
                                          </p:val>
                                        </p:tav>
                                      </p:tavLst>
                                    </p:anim>
                                    <p:anim calcmode="lin" valueType="num">
                                      <p:cBhvr>
                                        <p:cTn id="8" dur="1000" fill="hold"/>
                                        <p:tgtEl>
                                          <p:spTgt spid="173"/>
                                        </p:tgtEl>
                                        <p:attrNameLst>
                                          <p:attrName>ppt_y</p:attrName>
                                        </p:attrNameLst>
                                      </p:cBhvr>
                                      <p:tavLst>
                                        <p:tav tm="0">
                                          <p:val>
                                            <p:strVal val="#ppt_y"/>
                                          </p:val>
                                        </p:tav>
                                        <p:tav tm="100000">
                                          <p:val>
                                            <p:strVal val="#ppt_y"/>
                                          </p:val>
                                        </p:tav>
                                      </p:tavLst>
                                    </p:anim>
                                    <p:anim calcmode="lin" valueType="num">
                                      <p:cBhvr>
                                        <p:cTn id="9" dur="1000" fill="hold"/>
                                        <p:tgtEl>
                                          <p:spTgt spid="173"/>
                                        </p:tgtEl>
                                        <p:attrNameLst>
                                          <p:attrName>ppt_w</p:attrName>
                                        </p:attrNameLst>
                                      </p:cBhvr>
                                      <p:tavLst>
                                        <p:tav tm="0">
                                          <p:val>
                                            <p:fltVal val="0"/>
                                          </p:val>
                                        </p:tav>
                                        <p:tav tm="100000">
                                          <p:val>
                                            <p:strVal val="#ppt_w"/>
                                          </p:val>
                                        </p:tav>
                                      </p:tavLst>
                                    </p:anim>
                                    <p:anim calcmode="lin" valueType="num">
                                      <p:cBhvr>
                                        <p:cTn id="10" dur="1000" fill="hold"/>
                                        <p:tgtEl>
                                          <p:spTgt spid="17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1"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生活管理指導表</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15"/>
          <a:stretch/>
        </p:blipFill>
        <p:spPr bwMode="auto">
          <a:xfrm>
            <a:off x="717144" y="1447800"/>
            <a:ext cx="7562694"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58" t="840" b="-1"/>
          <a:stretch/>
        </p:blipFill>
        <p:spPr bwMode="auto">
          <a:xfrm>
            <a:off x="751742" y="1447800"/>
            <a:ext cx="7644210" cy="54264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9" name="Shape 179"/>
          <p:cNvSpPr/>
          <p:nvPr/>
        </p:nvSpPr>
        <p:spPr>
          <a:xfrm>
            <a:off x="1285030" y="2013111"/>
            <a:ext cx="3638659" cy="458785"/>
          </a:xfrm>
          <a:prstGeom prst="rect">
            <a:avLst/>
          </a:prstGeom>
          <a:ln w="88900">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180" name="Shape 180"/>
          <p:cNvSpPr/>
          <p:nvPr/>
        </p:nvSpPr>
        <p:spPr>
          <a:xfrm rot="9597702">
            <a:off x="5008750" y="1738581"/>
            <a:ext cx="1218544" cy="683454"/>
          </a:xfrm>
          <a:prstGeom prst="rightArrow">
            <a:avLst>
              <a:gd name="adj1" fmla="val 32000"/>
              <a:gd name="adj2" fmla="val 75862"/>
            </a:avLst>
          </a:prstGeom>
          <a:solidFill>
            <a:srgbClr val="FF2600"/>
          </a:solidFill>
          <a:ln>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181" name="Shape 181"/>
          <p:cNvSpPr/>
          <p:nvPr/>
        </p:nvSpPr>
        <p:spPr>
          <a:xfrm>
            <a:off x="6312355" y="1437751"/>
            <a:ext cx="1286926" cy="615553"/>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square" lIns="0" tIns="0" rIns="0" bIns="0">
            <a:spAutoFit/>
          </a:bodyPr>
          <a:lstStyle>
            <a:lvl1pPr marL="40639" marR="40639" defTabSz="914400">
              <a:defRPr sz="4800">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000" dirty="0" smtClean="0">
                <a:solidFill>
                  <a:srgbClr val="FF0000"/>
                </a:solidFill>
                <a:uFill>
                  <a:solidFill>
                    <a:srgbClr val="FF2600"/>
                  </a:solidFill>
                </a:uFill>
                <a:latin typeface="Hiragino Sans W3" charset="-128"/>
                <a:ea typeface="Hiragino Sans W3" charset="-128"/>
                <a:cs typeface="Hiragino Sans W3" charset="-128"/>
              </a:rPr>
              <a:t>病型</a:t>
            </a:r>
            <a:endParaRPr sz="4000" dirty="0">
              <a:solidFill>
                <a:srgbClr val="FF0000"/>
              </a:solidFill>
              <a:uFill>
                <a:solidFill>
                  <a:srgbClr val="FF2600"/>
                </a:solidFill>
              </a:uFill>
              <a:latin typeface="Hiragino Sans W3" charset="-128"/>
              <a:ea typeface="Hiragino Sans W3" charset="-128"/>
              <a:cs typeface="Hiragino Sans W3" charset="-128"/>
            </a:endParaRPr>
          </a:p>
        </p:txBody>
      </p:sp>
      <p:sp>
        <p:nvSpPr>
          <p:cNvPr id="6"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生活管理指導表</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iterate type="lt">
                                    <p:tmAbs val="0"/>
                                  </p:iterate>
                                  <p:childTnLst>
                                    <p:set>
                                      <p:cBhvr>
                                        <p:cTn id="6" fill="hold"/>
                                        <p:tgtEl>
                                          <p:spTgt spid="179"/>
                                        </p:tgtEl>
                                        <p:attrNameLst>
                                          <p:attrName>style.visibility</p:attrName>
                                        </p:attrNameLst>
                                      </p:cBhvr>
                                      <p:to>
                                        <p:strVal val="visible"/>
                                      </p:to>
                                    </p:set>
                                    <p:animEffect transition="in" filter="dissolve">
                                      <p:cBhvr>
                                        <p:cTn id="7" dur="2000"/>
                                        <p:tgtEl>
                                          <p:spTgt spid="179"/>
                                        </p:tgtEl>
                                      </p:cBhvr>
                                    </p:animEffect>
                                  </p:childTnLst>
                                </p:cTn>
                              </p:par>
                            </p:childTnLst>
                          </p:cTn>
                        </p:par>
                        <p:par>
                          <p:cTn id="8" fill="hold">
                            <p:stCondLst>
                              <p:cond delay="2000"/>
                            </p:stCondLst>
                            <p:childTnLst>
                              <p:par>
                                <p:cTn id="9" presetID="9" presetClass="entr" presetSubtype="0" fill="hold" grpId="2" nodeType="afterEffect">
                                  <p:stCondLst>
                                    <p:cond delay="0"/>
                                  </p:stCondLst>
                                  <p:iterate>
                                    <p:tmAbs val="0"/>
                                  </p:iterate>
                                  <p:childTnLst>
                                    <p:set>
                                      <p:cBhvr>
                                        <p:cTn id="10" fill="hold"/>
                                        <p:tgtEl>
                                          <p:spTgt spid="180"/>
                                        </p:tgtEl>
                                        <p:attrNameLst>
                                          <p:attrName>style.visibility</p:attrName>
                                        </p:attrNameLst>
                                      </p:cBhvr>
                                      <p:to>
                                        <p:strVal val="visible"/>
                                      </p:to>
                                    </p:set>
                                    <p:animEffect transition="in" filter="dissolve">
                                      <p:cBhvr>
                                        <p:cTn id="11" dur="1000"/>
                                        <p:tgtEl>
                                          <p:spTgt spid="180"/>
                                        </p:tgtEl>
                                      </p:cBhvr>
                                    </p:animEffect>
                                  </p:childTnLst>
                                </p:cTn>
                              </p:par>
                            </p:childTnLst>
                          </p:cTn>
                        </p:par>
                        <p:par>
                          <p:cTn id="12" fill="hold">
                            <p:stCondLst>
                              <p:cond delay="3000"/>
                            </p:stCondLst>
                            <p:childTnLst>
                              <p:par>
                                <p:cTn id="13" presetID="9" presetClass="entr" presetSubtype="0" fill="hold" grpId="3" nodeType="afterEffect">
                                  <p:stCondLst>
                                    <p:cond delay="0"/>
                                  </p:stCondLst>
                                  <p:iterate>
                                    <p:tmAbs val="0"/>
                                  </p:iterate>
                                  <p:childTnLst>
                                    <p:set>
                                      <p:cBhvr>
                                        <p:cTn id="14" fill="hold"/>
                                        <p:tgtEl>
                                          <p:spTgt spid="181"/>
                                        </p:tgtEl>
                                        <p:attrNameLst>
                                          <p:attrName>style.visibility</p:attrName>
                                        </p:attrNameLst>
                                      </p:cBhvr>
                                      <p:to>
                                        <p:strVal val="visible"/>
                                      </p:to>
                                    </p:set>
                                    <p:animEffect transition="in" filter="dissolve">
                                      <p:cBhvr>
                                        <p:cTn id="15" dur="499"/>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1" animBg="1" advAuto="0"/>
      <p:bldP spid="180" grpId="2" animBg="1" advAuto="0"/>
      <p:bldP spid="181" grpId="3" animBg="1" advAuto="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Verdana"/>
        <a:ea typeface="Verdana"/>
        <a:cs typeface="Verdan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406400" rtl="0" fontAlgn="auto" latinLnBrk="1" hangingPunct="0">
          <a:lnSpc>
            <a:spcPct val="100000"/>
          </a:lnSpc>
          <a:spcBef>
            <a:spcPts val="0"/>
          </a:spcBef>
          <a:spcAft>
            <a:spcPts val="0"/>
          </a:spcAft>
          <a:buClrTx/>
          <a:buSzTx/>
          <a:buFontTx/>
          <a:buNone/>
          <a:tabLst/>
          <a:defRPr kumimoji="0"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Verdana"/>
        <a:ea typeface="Verdana"/>
        <a:cs typeface="Verdan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406400" rtl="0" fontAlgn="auto" latinLnBrk="1" hangingPunct="0">
          <a:lnSpc>
            <a:spcPct val="100000"/>
          </a:lnSpc>
          <a:spcBef>
            <a:spcPts val="0"/>
          </a:spcBef>
          <a:spcAft>
            <a:spcPts val="0"/>
          </a:spcAft>
          <a:buClrTx/>
          <a:buSzTx/>
          <a:buFontTx/>
          <a:buNone/>
          <a:tabLst/>
          <a:defRPr kumimoji="0"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4914</TotalTime>
  <Words>1221</Words>
  <Application>Microsoft Macintosh PowerPoint</Application>
  <PresentationFormat>画面に合わせる (4:3)</PresentationFormat>
  <Paragraphs>339</Paragraphs>
  <Slides>40</Slides>
  <Notes>4</Notes>
  <HiddenSlides>0</HiddenSlides>
  <MMClips>0</MMClips>
  <ScaleCrop>false</ScaleCrop>
  <HeadingPairs>
    <vt:vector size="6" baseType="variant">
      <vt:variant>
        <vt:lpstr>使用されているフォント</vt:lpstr>
      </vt:variant>
      <vt:variant>
        <vt:i4>13</vt:i4>
      </vt:variant>
      <vt:variant>
        <vt:lpstr>テーマ</vt:lpstr>
      </vt:variant>
      <vt:variant>
        <vt:i4>1</vt:i4>
      </vt:variant>
      <vt:variant>
        <vt:lpstr>スライド タイトル</vt:lpstr>
      </vt:variant>
      <vt:variant>
        <vt:i4>40</vt:i4>
      </vt:variant>
    </vt:vector>
  </HeadingPairs>
  <TitlesOfParts>
    <vt:vector size="54" baseType="lpstr">
      <vt:lpstr>Calibri</vt:lpstr>
      <vt:lpstr>Gill Sans</vt:lpstr>
      <vt:lpstr>Gill Sans Light</vt:lpstr>
      <vt:lpstr>Helvetica</vt:lpstr>
      <vt:lpstr>Hiragino Sans W3</vt:lpstr>
      <vt:lpstr>Lucida Grande</vt:lpstr>
      <vt:lpstr>MS PGothic</vt:lpstr>
      <vt:lpstr>ＭＳ Ｐゴシック</vt:lpstr>
      <vt:lpstr>ＭＳ ゴシック</vt:lpstr>
      <vt:lpstr>Verdana</vt:lpstr>
      <vt:lpstr>Wingdings</vt:lpstr>
      <vt:lpstr>ヒラギノ角ゴ Std</vt:lpstr>
      <vt:lpstr>Arial</vt:lpstr>
      <vt:lpstr>White</vt:lpstr>
      <vt:lpstr>PowerPoint プレゼンテーション</vt:lpstr>
      <vt:lpstr>本日の到達目標</vt:lpstr>
      <vt:lpstr>PowerPoint プレゼンテーション</vt:lpstr>
      <vt:lpstr>PowerPoint プレゼンテーション</vt:lpstr>
      <vt:lpstr>正しい食物アレルギーの知識とは？</vt:lpstr>
      <vt:lpstr>アレルギー疾患に対する取り組みガイドライン</vt:lpstr>
      <vt:lpstr>トラブルを避けるために 生活管理指導表を活用する！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なぜ”正しい”対応が必要か？</vt:lpstr>
      <vt:lpstr>血液検査とスクラッチ検査について</vt:lpstr>
      <vt:lpstr>PowerPoint プレゼンテーション</vt:lpstr>
      <vt:lpstr>食物アレルギーの管理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エピペン®</vt:lpstr>
      <vt:lpstr>PowerPoint プレゼンテーション</vt:lpstr>
      <vt:lpstr>PowerPoint プレゼンテーション</vt:lpstr>
      <vt:lpstr>PowerPoint プレゼンテーション</vt:lpstr>
      <vt:lpstr>PowerPoint プレゼンテーション</vt:lpstr>
      <vt:lpstr>緊急性が高いアレルギー症状</vt:lpstr>
      <vt:lpstr>緊急性が高いアレルギー症状</vt:lpstr>
      <vt:lpstr>PowerPoint プレゼンテーション</vt:lpstr>
      <vt:lpstr>PowerPoint プレゼンテーション</vt:lpstr>
      <vt:lpstr>PowerPoint プレゼンテーション</vt:lpstr>
      <vt:lpstr>エピペン®の管理運用におけるポイント</vt:lpstr>
      <vt:lpstr>PowerPoint プレゼンテーション</vt:lpstr>
      <vt:lpstr>PowerPoint プレゼンテーション</vt:lpstr>
      <vt:lpstr>PowerPoint プレゼンテーション</vt:lpstr>
      <vt:lpstr>本日の到達目標</vt:lpstr>
      <vt:lpstr>PowerPoint プレゼンテーション</vt:lpstr>
    </vt:vector>
  </TitlesOfParts>
  <LinksUpToDate>false</LinksUpToDate>
  <SharedDoc>false</SharedDoc>
  <HyperlinksChanged>false</HyperlinksChanged>
  <AppVersion>15.0024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haruyuki</dc:creator>
  <cp:lastModifiedBy>真方浩行</cp:lastModifiedBy>
  <cp:revision>206</cp:revision>
  <dcterms:created xsi:type="dcterms:W3CDTF">2016-05-23T10:09:08Z</dcterms:created>
  <dcterms:modified xsi:type="dcterms:W3CDTF">2017-04-25T23:13:38Z</dcterms:modified>
</cp:coreProperties>
</file>